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5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6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7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8.xml" ContentType="application/vnd.openxmlformats-officedocument.theme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9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theme/theme10.xml" ContentType="application/vnd.openxmlformats-officedocument.theme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11.xml" ContentType="application/vnd.openxmlformats-officedocument.theme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theme/theme12.xml" ContentType="application/vnd.openxmlformats-officedocument.theme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theme/theme13.xml" ContentType="application/vnd.openxmlformats-officedocument.theme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theme/theme14.xml" ContentType="application/vnd.openxmlformats-officedocument.theme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9" r:id="rId3"/>
    <p:sldMasterId id="2147483704" r:id="rId4"/>
    <p:sldMasterId id="2147483720" r:id="rId5"/>
    <p:sldMasterId id="2147483733" r:id="rId6"/>
    <p:sldMasterId id="2147483752" r:id="rId7"/>
    <p:sldMasterId id="2147483771" r:id="rId8"/>
    <p:sldMasterId id="2147483784" r:id="rId9"/>
    <p:sldMasterId id="2147483797" r:id="rId10"/>
    <p:sldMasterId id="2147483810" r:id="rId11"/>
    <p:sldMasterId id="2147483822" r:id="rId12"/>
    <p:sldMasterId id="2147483839" r:id="rId13"/>
    <p:sldMasterId id="2147483853" r:id="rId14"/>
    <p:sldMasterId id="2147483878" r:id="rId15"/>
  </p:sldMasterIdLst>
  <p:notesMasterIdLst>
    <p:notesMasterId r:id="rId78"/>
  </p:notesMasterIdLst>
  <p:sldIdLst>
    <p:sldId id="262" r:id="rId16"/>
    <p:sldId id="275" r:id="rId17"/>
    <p:sldId id="276" r:id="rId18"/>
    <p:sldId id="318" r:id="rId19"/>
    <p:sldId id="258" r:id="rId20"/>
    <p:sldId id="259" r:id="rId21"/>
    <p:sldId id="260" r:id="rId22"/>
    <p:sldId id="261" r:id="rId23"/>
    <p:sldId id="265" r:id="rId24"/>
    <p:sldId id="264" r:id="rId25"/>
    <p:sldId id="308" r:id="rId26"/>
    <p:sldId id="309" r:id="rId27"/>
    <p:sldId id="319" r:id="rId28"/>
    <p:sldId id="320" r:id="rId29"/>
    <p:sldId id="311" r:id="rId30"/>
    <p:sldId id="313" r:id="rId31"/>
    <p:sldId id="314" r:id="rId32"/>
    <p:sldId id="269" r:id="rId33"/>
    <p:sldId id="323" r:id="rId34"/>
    <p:sldId id="324" r:id="rId35"/>
    <p:sldId id="325" r:id="rId36"/>
    <p:sldId id="330" r:id="rId37"/>
    <p:sldId id="315" r:id="rId38"/>
    <p:sldId id="316" r:id="rId39"/>
    <p:sldId id="321" r:id="rId40"/>
    <p:sldId id="278" r:id="rId41"/>
    <p:sldId id="322" r:id="rId42"/>
    <p:sldId id="279" r:id="rId43"/>
    <p:sldId id="280" r:id="rId44"/>
    <p:sldId id="281" r:id="rId45"/>
    <p:sldId id="282" r:id="rId46"/>
    <p:sldId id="283" r:id="rId47"/>
    <p:sldId id="284" r:id="rId48"/>
    <p:sldId id="285" r:id="rId49"/>
    <p:sldId id="286" r:id="rId50"/>
    <p:sldId id="287" r:id="rId51"/>
    <p:sldId id="293" r:id="rId52"/>
    <p:sldId id="294" r:id="rId53"/>
    <p:sldId id="296" r:id="rId54"/>
    <p:sldId id="297" r:id="rId55"/>
    <p:sldId id="298" r:id="rId56"/>
    <p:sldId id="299" r:id="rId57"/>
    <p:sldId id="310" r:id="rId58"/>
    <p:sldId id="300" r:id="rId59"/>
    <p:sldId id="301" r:id="rId60"/>
    <p:sldId id="302" r:id="rId61"/>
    <p:sldId id="303" r:id="rId62"/>
    <p:sldId id="326" r:id="rId63"/>
    <p:sldId id="304" r:id="rId64"/>
    <p:sldId id="305" r:id="rId65"/>
    <p:sldId id="306" r:id="rId66"/>
    <p:sldId id="270" r:id="rId67"/>
    <p:sldId id="271" r:id="rId68"/>
    <p:sldId id="272" r:id="rId69"/>
    <p:sldId id="273" r:id="rId70"/>
    <p:sldId id="266" r:id="rId71"/>
    <p:sldId id="267" r:id="rId72"/>
    <p:sldId id="268" r:id="rId73"/>
    <p:sldId id="317" r:id="rId74"/>
    <p:sldId id="329" r:id="rId75"/>
    <p:sldId id="328" r:id="rId76"/>
    <p:sldId id="307" r:id="rId7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3" d="100"/>
          <a:sy n="63" d="100"/>
        </p:scale>
        <p:origin x="-151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1.xml"/><Relationship Id="rId21" Type="http://schemas.openxmlformats.org/officeDocument/2006/relationships/slide" Target="slides/slide6.xml"/><Relationship Id="rId42" Type="http://schemas.openxmlformats.org/officeDocument/2006/relationships/slide" Target="slides/slide27.xml"/><Relationship Id="rId47" Type="http://schemas.openxmlformats.org/officeDocument/2006/relationships/slide" Target="slides/slide32.xml"/><Relationship Id="rId63" Type="http://schemas.openxmlformats.org/officeDocument/2006/relationships/slide" Target="slides/slide48.xml"/><Relationship Id="rId68" Type="http://schemas.openxmlformats.org/officeDocument/2006/relationships/slide" Target="slides/slide53.xml"/><Relationship Id="rId16" Type="http://schemas.openxmlformats.org/officeDocument/2006/relationships/slide" Target="slides/slide1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53" Type="http://schemas.openxmlformats.org/officeDocument/2006/relationships/slide" Target="slides/slide38.xml"/><Relationship Id="rId58" Type="http://schemas.openxmlformats.org/officeDocument/2006/relationships/slide" Target="slides/slide43.xml"/><Relationship Id="rId74" Type="http://schemas.openxmlformats.org/officeDocument/2006/relationships/slide" Target="slides/slide59.xml"/><Relationship Id="rId79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6.xml"/><Relationship Id="rId82" Type="http://schemas.openxmlformats.org/officeDocument/2006/relationships/tableStyles" Target="tableStyles.xml"/><Relationship Id="rId19" Type="http://schemas.openxmlformats.org/officeDocument/2006/relationships/slide" Target="slides/slide4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slide" Target="slides/slide28.xml"/><Relationship Id="rId48" Type="http://schemas.openxmlformats.org/officeDocument/2006/relationships/slide" Target="slides/slide33.xml"/><Relationship Id="rId56" Type="http://schemas.openxmlformats.org/officeDocument/2006/relationships/slide" Target="slides/slide41.xml"/><Relationship Id="rId64" Type="http://schemas.openxmlformats.org/officeDocument/2006/relationships/slide" Target="slides/slide49.xml"/><Relationship Id="rId69" Type="http://schemas.openxmlformats.org/officeDocument/2006/relationships/slide" Target="slides/slide54.xml"/><Relationship Id="rId77" Type="http://schemas.openxmlformats.org/officeDocument/2006/relationships/slide" Target="slides/slide62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6.xml"/><Relationship Id="rId72" Type="http://schemas.openxmlformats.org/officeDocument/2006/relationships/slide" Target="slides/slide57.xml"/><Relationship Id="rId80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slide" Target="slides/slide31.xml"/><Relationship Id="rId59" Type="http://schemas.openxmlformats.org/officeDocument/2006/relationships/slide" Target="slides/slide44.xml"/><Relationship Id="rId67" Type="http://schemas.openxmlformats.org/officeDocument/2006/relationships/slide" Target="slides/slide52.xml"/><Relationship Id="rId20" Type="http://schemas.openxmlformats.org/officeDocument/2006/relationships/slide" Target="slides/slide5.xml"/><Relationship Id="rId41" Type="http://schemas.openxmlformats.org/officeDocument/2006/relationships/slide" Target="slides/slide26.xml"/><Relationship Id="rId54" Type="http://schemas.openxmlformats.org/officeDocument/2006/relationships/slide" Target="slides/slide39.xml"/><Relationship Id="rId62" Type="http://schemas.openxmlformats.org/officeDocument/2006/relationships/slide" Target="slides/slide47.xml"/><Relationship Id="rId70" Type="http://schemas.openxmlformats.org/officeDocument/2006/relationships/slide" Target="slides/slide55.xml"/><Relationship Id="rId75" Type="http://schemas.openxmlformats.org/officeDocument/2006/relationships/slide" Target="slides/slide6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slide" Target="slides/slide34.xml"/><Relationship Id="rId57" Type="http://schemas.openxmlformats.org/officeDocument/2006/relationships/slide" Target="slides/slide42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6.xml"/><Relationship Id="rId44" Type="http://schemas.openxmlformats.org/officeDocument/2006/relationships/slide" Target="slides/slide29.xml"/><Relationship Id="rId52" Type="http://schemas.openxmlformats.org/officeDocument/2006/relationships/slide" Target="slides/slide37.xml"/><Relationship Id="rId60" Type="http://schemas.openxmlformats.org/officeDocument/2006/relationships/slide" Target="slides/slide45.xml"/><Relationship Id="rId65" Type="http://schemas.openxmlformats.org/officeDocument/2006/relationships/slide" Target="slides/slide50.xml"/><Relationship Id="rId73" Type="http://schemas.openxmlformats.org/officeDocument/2006/relationships/slide" Target="slides/slide58.xml"/><Relationship Id="rId78" Type="http://schemas.openxmlformats.org/officeDocument/2006/relationships/notesMaster" Target="notesMasters/notesMaster1.xml"/><Relationship Id="rId8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39" Type="http://schemas.openxmlformats.org/officeDocument/2006/relationships/slide" Target="slides/slide24.xml"/><Relationship Id="rId34" Type="http://schemas.openxmlformats.org/officeDocument/2006/relationships/slide" Target="slides/slide19.xml"/><Relationship Id="rId50" Type="http://schemas.openxmlformats.org/officeDocument/2006/relationships/slide" Target="slides/slide35.xml"/><Relationship Id="rId55" Type="http://schemas.openxmlformats.org/officeDocument/2006/relationships/slide" Target="slides/slide40.xml"/><Relationship Id="rId76" Type="http://schemas.openxmlformats.org/officeDocument/2006/relationships/slide" Target="slides/slide6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6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4.xml"/><Relationship Id="rId24" Type="http://schemas.openxmlformats.org/officeDocument/2006/relationships/slide" Target="slides/slide9.xml"/><Relationship Id="rId40" Type="http://schemas.openxmlformats.org/officeDocument/2006/relationships/slide" Target="slides/slide25.xml"/><Relationship Id="rId45" Type="http://schemas.openxmlformats.org/officeDocument/2006/relationships/slide" Target="slides/slide30.xml"/><Relationship Id="rId66" Type="http://schemas.openxmlformats.org/officeDocument/2006/relationships/slide" Target="slides/slide5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5CE4506-3939-40AD-89A5-AF68080CFBC8}" type="doc">
      <dgm:prSet loTypeId="urn:microsoft.com/office/officeart/2005/8/layout/venn3" loCatId="relationship" qsTypeId="urn:microsoft.com/office/officeart/2005/8/quickstyle/simple1#6" qsCatId="simple" csTypeId="urn:microsoft.com/office/officeart/2005/8/colors/colorful1#5" csCatId="colorful" phldr="1"/>
      <dgm:spPr/>
      <dgm:t>
        <a:bodyPr/>
        <a:lstStyle/>
        <a:p>
          <a:endParaRPr lang="zh-TW" altLang="en-US"/>
        </a:p>
      </dgm:t>
    </dgm:pt>
    <dgm:pt modelId="{695A1B4D-CF13-4235-9DC7-C1864BA925FE}">
      <dgm:prSet phldrT="[文字]"/>
      <dgm:spPr/>
      <dgm:t>
        <a:bodyPr/>
        <a:lstStyle/>
        <a:p>
          <a:r>
            <a:rPr lang="zh-TW" altLang="en-US" dirty="0">
              <a:latin typeface="標楷體" pitchFamily="65" charset="-120"/>
              <a:ea typeface="標楷體" pitchFamily="65" charset="-120"/>
            </a:rPr>
            <a:t>整合知識、技能與態度</a:t>
          </a:r>
        </a:p>
      </dgm:t>
    </dgm:pt>
    <dgm:pt modelId="{92036F15-D5FF-4792-9130-CBBA64A575EC}" type="parTrans" cxnId="{8B516D32-F694-480B-B111-94E62B8A3A3A}">
      <dgm:prSet/>
      <dgm:spPr/>
      <dgm:t>
        <a:bodyPr/>
        <a:lstStyle/>
        <a:p>
          <a:endParaRPr lang="zh-TW" altLang="en-US"/>
        </a:p>
      </dgm:t>
    </dgm:pt>
    <dgm:pt modelId="{A62C4192-8761-4034-8DF2-FDFA8C37A612}" type="sibTrans" cxnId="{8B516D32-F694-480B-B111-94E62B8A3A3A}">
      <dgm:prSet/>
      <dgm:spPr/>
      <dgm:t>
        <a:bodyPr/>
        <a:lstStyle/>
        <a:p>
          <a:endParaRPr lang="zh-TW" altLang="en-US"/>
        </a:p>
      </dgm:t>
    </dgm:pt>
    <dgm:pt modelId="{36079B1A-9ECA-4141-B929-2A48759B4557}">
      <dgm:prSet phldrT="[文字]"/>
      <dgm:spPr/>
      <dgm:t>
        <a:bodyPr/>
        <a:lstStyle/>
        <a:p>
          <a:r>
            <a:rPr lang="zh-TW" altLang="en-US" dirty="0">
              <a:latin typeface="標楷體" pitchFamily="65" charset="-120"/>
              <a:ea typeface="標楷體" pitchFamily="65" charset="-120"/>
            </a:rPr>
            <a:t>情境脈絡化的學習</a:t>
          </a:r>
        </a:p>
      </dgm:t>
    </dgm:pt>
    <dgm:pt modelId="{A633E81B-D05C-46A8-8B95-DB4D50161D7B}" type="parTrans" cxnId="{91FC727E-6606-4257-9DF5-5F32164ED0BA}">
      <dgm:prSet/>
      <dgm:spPr/>
      <dgm:t>
        <a:bodyPr/>
        <a:lstStyle/>
        <a:p>
          <a:endParaRPr lang="zh-TW" altLang="en-US"/>
        </a:p>
      </dgm:t>
    </dgm:pt>
    <dgm:pt modelId="{FEB51D9B-839E-4009-BCBD-68B939AB4839}" type="sibTrans" cxnId="{91FC727E-6606-4257-9DF5-5F32164ED0BA}">
      <dgm:prSet/>
      <dgm:spPr/>
      <dgm:t>
        <a:bodyPr/>
        <a:lstStyle/>
        <a:p>
          <a:endParaRPr lang="zh-TW" altLang="en-US"/>
        </a:p>
      </dgm:t>
    </dgm:pt>
    <dgm:pt modelId="{ED52FEB6-FD99-4108-A2A6-EB904A9DA24A}">
      <dgm:prSet phldrT="[文字]"/>
      <dgm:spPr/>
      <dgm:t>
        <a:bodyPr/>
        <a:lstStyle/>
        <a:p>
          <a:r>
            <a:rPr lang="zh-TW" altLang="en-US" dirty="0">
              <a:latin typeface="標楷體" pitchFamily="65" charset="-120"/>
              <a:ea typeface="標楷體" pitchFamily="65" charset="-120"/>
            </a:rPr>
            <a:t>學習方法及策略</a:t>
          </a:r>
        </a:p>
      </dgm:t>
    </dgm:pt>
    <dgm:pt modelId="{17F1C51E-E5F8-41CF-BB7C-ED9BD2188D9D}" type="parTrans" cxnId="{8EC37B30-8C10-4C9E-B612-A669C7B558FD}">
      <dgm:prSet/>
      <dgm:spPr/>
      <dgm:t>
        <a:bodyPr/>
        <a:lstStyle/>
        <a:p>
          <a:endParaRPr lang="zh-TW" altLang="en-US"/>
        </a:p>
      </dgm:t>
    </dgm:pt>
    <dgm:pt modelId="{75F71903-6502-4466-832D-E5E0F893DC4D}" type="sibTrans" cxnId="{8EC37B30-8C10-4C9E-B612-A669C7B558FD}">
      <dgm:prSet/>
      <dgm:spPr/>
      <dgm:t>
        <a:bodyPr/>
        <a:lstStyle/>
        <a:p>
          <a:endParaRPr lang="zh-TW" altLang="en-US"/>
        </a:p>
      </dgm:t>
    </dgm:pt>
    <dgm:pt modelId="{E1C2496E-0635-439D-A7DC-57D01ACDC57A}">
      <dgm:prSet phldrT="[文字]"/>
      <dgm:spPr/>
      <dgm:t>
        <a:bodyPr/>
        <a:lstStyle/>
        <a:p>
          <a:r>
            <a:rPr lang="zh-TW" altLang="en-US" dirty="0">
              <a:latin typeface="標楷體" pitchFamily="65" charset="-120"/>
              <a:ea typeface="標楷體" pitchFamily="65" charset="-120"/>
            </a:rPr>
            <a:t>活用實踐的表現</a:t>
          </a:r>
        </a:p>
      </dgm:t>
    </dgm:pt>
    <dgm:pt modelId="{8D162820-1871-4B98-B085-B89C7B152B8B}" type="parTrans" cxnId="{C64B8ECC-5A90-47E3-BAE9-AD11AE16B19F}">
      <dgm:prSet/>
      <dgm:spPr/>
      <dgm:t>
        <a:bodyPr/>
        <a:lstStyle/>
        <a:p>
          <a:endParaRPr lang="zh-TW" altLang="en-US"/>
        </a:p>
      </dgm:t>
    </dgm:pt>
    <dgm:pt modelId="{3EC173CB-31BE-4EBC-BA86-D6AD9AE8F2C0}" type="sibTrans" cxnId="{C64B8ECC-5A90-47E3-BAE9-AD11AE16B19F}">
      <dgm:prSet/>
      <dgm:spPr/>
      <dgm:t>
        <a:bodyPr/>
        <a:lstStyle/>
        <a:p>
          <a:endParaRPr lang="zh-TW" altLang="en-US"/>
        </a:p>
      </dgm:t>
    </dgm:pt>
    <dgm:pt modelId="{89CA2C92-1C19-4274-AAA7-3D91B827B6CE}" type="pres">
      <dgm:prSet presAssocID="{05CE4506-3939-40AD-89A5-AF68080CFBC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ED043B91-A83C-4D01-A798-B12100C215BE}" type="pres">
      <dgm:prSet presAssocID="{695A1B4D-CF13-4235-9DC7-C1864BA925FE}" presName="Name5" presStyleLbl="venn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A882255-9A32-4B90-92B0-C00B10C4CD4D}" type="pres">
      <dgm:prSet presAssocID="{A62C4192-8761-4034-8DF2-FDFA8C37A612}" presName="space" presStyleCnt="0"/>
      <dgm:spPr/>
    </dgm:pt>
    <dgm:pt modelId="{95915C4A-70EC-4FBE-B2CD-86B61962E913}" type="pres">
      <dgm:prSet presAssocID="{36079B1A-9ECA-4141-B929-2A48759B4557}" presName="Name5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1309D2-7E0A-4E9E-BBFD-337B20DD16E7}" type="pres">
      <dgm:prSet presAssocID="{FEB51D9B-839E-4009-BCBD-68B939AB4839}" presName="space" presStyleCnt="0"/>
      <dgm:spPr/>
    </dgm:pt>
    <dgm:pt modelId="{5D35B74E-FA5E-4CBD-A81A-B9DA938CC41A}" type="pres">
      <dgm:prSet presAssocID="{ED52FEB6-FD99-4108-A2A6-EB904A9DA24A}" presName="Name5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7BA8767-0BDB-4F49-90D1-66361B1F6A83}" type="pres">
      <dgm:prSet presAssocID="{75F71903-6502-4466-832D-E5E0F893DC4D}" presName="space" presStyleCnt="0"/>
      <dgm:spPr/>
    </dgm:pt>
    <dgm:pt modelId="{62C80D46-0835-4038-97A2-D68798CEC271}" type="pres">
      <dgm:prSet presAssocID="{E1C2496E-0635-439D-A7DC-57D01ACDC57A}" presName="Name5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D551EFF6-477A-4A7A-B677-771E038F11FD}" type="presOf" srcId="{36079B1A-9ECA-4141-B929-2A48759B4557}" destId="{95915C4A-70EC-4FBE-B2CD-86B61962E913}" srcOrd="0" destOrd="0" presId="urn:microsoft.com/office/officeart/2005/8/layout/venn3"/>
    <dgm:cxn modelId="{E96EA726-64D4-4B13-90CA-3C4F49F6D3F2}" type="presOf" srcId="{ED52FEB6-FD99-4108-A2A6-EB904A9DA24A}" destId="{5D35B74E-FA5E-4CBD-A81A-B9DA938CC41A}" srcOrd="0" destOrd="0" presId="urn:microsoft.com/office/officeart/2005/8/layout/venn3"/>
    <dgm:cxn modelId="{8EC37B30-8C10-4C9E-B612-A669C7B558FD}" srcId="{05CE4506-3939-40AD-89A5-AF68080CFBC8}" destId="{ED52FEB6-FD99-4108-A2A6-EB904A9DA24A}" srcOrd="2" destOrd="0" parTransId="{17F1C51E-E5F8-41CF-BB7C-ED9BD2188D9D}" sibTransId="{75F71903-6502-4466-832D-E5E0F893DC4D}"/>
    <dgm:cxn modelId="{8B516D32-F694-480B-B111-94E62B8A3A3A}" srcId="{05CE4506-3939-40AD-89A5-AF68080CFBC8}" destId="{695A1B4D-CF13-4235-9DC7-C1864BA925FE}" srcOrd="0" destOrd="0" parTransId="{92036F15-D5FF-4792-9130-CBBA64A575EC}" sibTransId="{A62C4192-8761-4034-8DF2-FDFA8C37A612}"/>
    <dgm:cxn modelId="{76FA6521-A059-4A76-A39F-C962FB60C9C4}" type="presOf" srcId="{05CE4506-3939-40AD-89A5-AF68080CFBC8}" destId="{89CA2C92-1C19-4274-AAA7-3D91B827B6CE}" srcOrd="0" destOrd="0" presId="urn:microsoft.com/office/officeart/2005/8/layout/venn3"/>
    <dgm:cxn modelId="{C64B8ECC-5A90-47E3-BAE9-AD11AE16B19F}" srcId="{05CE4506-3939-40AD-89A5-AF68080CFBC8}" destId="{E1C2496E-0635-439D-A7DC-57D01ACDC57A}" srcOrd="3" destOrd="0" parTransId="{8D162820-1871-4B98-B085-B89C7B152B8B}" sibTransId="{3EC173CB-31BE-4EBC-BA86-D6AD9AE8F2C0}"/>
    <dgm:cxn modelId="{DF94CC10-60AD-4E3A-BDB2-838DE6D0409B}" type="presOf" srcId="{695A1B4D-CF13-4235-9DC7-C1864BA925FE}" destId="{ED043B91-A83C-4D01-A798-B12100C215BE}" srcOrd="0" destOrd="0" presId="urn:microsoft.com/office/officeart/2005/8/layout/venn3"/>
    <dgm:cxn modelId="{23887942-9EF8-4E20-A32C-AD622F56DF7A}" type="presOf" srcId="{E1C2496E-0635-439D-A7DC-57D01ACDC57A}" destId="{62C80D46-0835-4038-97A2-D68798CEC271}" srcOrd="0" destOrd="0" presId="urn:microsoft.com/office/officeart/2005/8/layout/venn3"/>
    <dgm:cxn modelId="{91FC727E-6606-4257-9DF5-5F32164ED0BA}" srcId="{05CE4506-3939-40AD-89A5-AF68080CFBC8}" destId="{36079B1A-9ECA-4141-B929-2A48759B4557}" srcOrd="1" destOrd="0" parTransId="{A633E81B-D05C-46A8-8B95-DB4D50161D7B}" sibTransId="{FEB51D9B-839E-4009-BCBD-68B939AB4839}"/>
    <dgm:cxn modelId="{9A0A6E77-1784-438B-8F65-5C583C7F678C}" type="presParOf" srcId="{89CA2C92-1C19-4274-AAA7-3D91B827B6CE}" destId="{ED043B91-A83C-4D01-A798-B12100C215BE}" srcOrd="0" destOrd="0" presId="urn:microsoft.com/office/officeart/2005/8/layout/venn3"/>
    <dgm:cxn modelId="{B132CB64-B392-401D-ABAB-C90F813E448E}" type="presParOf" srcId="{89CA2C92-1C19-4274-AAA7-3D91B827B6CE}" destId="{1A882255-9A32-4B90-92B0-C00B10C4CD4D}" srcOrd="1" destOrd="0" presId="urn:microsoft.com/office/officeart/2005/8/layout/venn3"/>
    <dgm:cxn modelId="{76C64EF0-F3D1-419B-AC2F-3AEE6CDF10C3}" type="presParOf" srcId="{89CA2C92-1C19-4274-AAA7-3D91B827B6CE}" destId="{95915C4A-70EC-4FBE-B2CD-86B61962E913}" srcOrd="2" destOrd="0" presId="urn:microsoft.com/office/officeart/2005/8/layout/venn3"/>
    <dgm:cxn modelId="{83E42583-AF14-4434-BFE2-98D356E9E172}" type="presParOf" srcId="{89CA2C92-1C19-4274-AAA7-3D91B827B6CE}" destId="{F41309D2-7E0A-4E9E-BBFD-337B20DD16E7}" srcOrd="3" destOrd="0" presId="urn:microsoft.com/office/officeart/2005/8/layout/venn3"/>
    <dgm:cxn modelId="{F5EA78C4-F6FE-470A-8785-CA8506BBFCA7}" type="presParOf" srcId="{89CA2C92-1C19-4274-AAA7-3D91B827B6CE}" destId="{5D35B74E-FA5E-4CBD-A81A-B9DA938CC41A}" srcOrd="4" destOrd="0" presId="urn:microsoft.com/office/officeart/2005/8/layout/venn3"/>
    <dgm:cxn modelId="{C6440E53-4D13-4EB3-8DE7-51614524202E}" type="presParOf" srcId="{89CA2C92-1C19-4274-AAA7-3D91B827B6CE}" destId="{F7BA8767-0BDB-4F49-90D1-66361B1F6A83}" srcOrd="5" destOrd="0" presId="urn:microsoft.com/office/officeart/2005/8/layout/venn3"/>
    <dgm:cxn modelId="{C8DF6DFB-1EAE-4D27-ACF4-2439498B86BE}" type="presParOf" srcId="{89CA2C92-1C19-4274-AAA7-3D91B827B6CE}" destId="{62C80D46-0835-4038-97A2-D68798CEC271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A9AAC7D-101B-41BF-9CBA-A28F6D1F6779}" type="doc">
      <dgm:prSet loTypeId="urn:microsoft.com/office/officeart/2008/layout/AlternatingHexagons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TW" altLang="en-US"/>
        </a:p>
      </dgm:t>
    </dgm:pt>
    <dgm:pt modelId="{9FF4AEB3-D41E-4695-87D3-18D448F63387}">
      <dgm:prSet phldrT="[文字]"/>
      <dgm:spPr/>
      <dgm:t>
        <a:bodyPr/>
        <a:lstStyle/>
        <a:p>
          <a:r>
            <a:rPr lang="zh-TW" altLang="en-US" b="1" dirty="0" smtClean="0"/>
            <a:t>校本課程</a:t>
          </a:r>
          <a:endParaRPr lang="zh-TW" altLang="en-US" b="1" dirty="0"/>
        </a:p>
      </dgm:t>
    </dgm:pt>
    <dgm:pt modelId="{9249C756-1E97-4232-8B05-FB2B037C1FAC}" type="parTrans" cxnId="{C8C8C02B-E9C6-4A6A-8092-D438EC555B36}">
      <dgm:prSet/>
      <dgm:spPr/>
      <dgm:t>
        <a:bodyPr/>
        <a:lstStyle/>
        <a:p>
          <a:endParaRPr lang="zh-TW" altLang="en-US"/>
        </a:p>
      </dgm:t>
    </dgm:pt>
    <dgm:pt modelId="{E92FBC09-9731-4684-A96C-3A467985BEC9}" type="sibTrans" cxnId="{C8C8C02B-E9C6-4A6A-8092-D438EC555B36}">
      <dgm:prSet/>
      <dgm:spPr/>
      <dgm:t>
        <a:bodyPr/>
        <a:lstStyle/>
        <a:p>
          <a:endParaRPr lang="zh-TW" altLang="en-US"/>
        </a:p>
      </dgm:t>
    </dgm:pt>
    <dgm:pt modelId="{084ABF42-B6F2-4528-ABC4-608FA2509611}">
      <dgm:prSet phldrT="[文字]"/>
      <dgm:spPr/>
      <dgm:t>
        <a:bodyPr/>
        <a:lstStyle/>
        <a:p>
          <a:r>
            <a:rPr lang="zh-TW" altLang="en-US" b="1" dirty="0" smtClean="0"/>
            <a:t>特色課程</a:t>
          </a:r>
          <a:endParaRPr lang="zh-TW" altLang="en-US" b="1" dirty="0"/>
        </a:p>
      </dgm:t>
    </dgm:pt>
    <dgm:pt modelId="{EE679DD8-4D07-4608-A21F-C9813480EFF8}" type="parTrans" cxnId="{99FF5E63-6823-4278-ABCC-69B774394688}">
      <dgm:prSet/>
      <dgm:spPr/>
      <dgm:t>
        <a:bodyPr/>
        <a:lstStyle/>
        <a:p>
          <a:endParaRPr lang="zh-TW" altLang="en-US"/>
        </a:p>
      </dgm:t>
    </dgm:pt>
    <dgm:pt modelId="{FC5654DF-F5DB-423A-BD43-393AE6222B7C}" type="sibTrans" cxnId="{99FF5E63-6823-4278-ABCC-69B774394688}">
      <dgm:prSet/>
      <dgm:spPr/>
      <dgm:t>
        <a:bodyPr/>
        <a:lstStyle/>
        <a:p>
          <a:endParaRPr lang="zh-TW" altLang="en-US"/>
        </a:p>
      </dgm:t>
    </dgm:pt>
    <dgm:pt modelId="{84B601AA-416C-4169-9F04-2FF1A1EE74F8}">
      <dgm:prSet phldrT="[文字]"/>
      <dgm:spPr/>
      <dgm:t>
        <a:bodyPr/>
        <a:lstStyle/>
        <a:p>
          <a:r>
            <a:rPr lang="zh-TW" altLang="en-US" b="1" dirty="0" smtClean="0"/>
            <a:t>校訂課程</a:t>
          </a:r>
          <a:endParaRPr lang="zh-TW" altLang="en-US" b="1" dirty="0"/>
        </a:p>
      </dgm:t>
    </dgm:pt>
    <dgm:pt modelId="{6256D4B3-D3D4-4A4C-AC69-53A776D28EE3}" type="parTrans" cxnId="{02F82225-0F66-4378-B52C-9DC890724909}">
      <dgm:prSet/>
      <dgm:spPr/>
      <dgm:t>
        <a:bodyPr/>
        <a:lstStyle/>
        <a:p>
          <a:endParaRPr lang="zh-TW" altLang="en-US"/>
        </a:p>
      </dgm:t>
    </dgm:pt>
    <dgm:pt modelId="{0FA9FBA1-E0DE-4428-BBF7-794E81295B1B}" type="sibTrans" cxnId="{02F82225-0F66-4378-B52C-9DC890724909}">
      <dgm:prSet/>
      <dgm:spPr/>
      <dgm:t>
        <a:bodyPr/>
        <a:lstStyle/>
        <a:p>
          <a:endParaRPr lang="zh-TW" altLang="en-US"/>
        </a:p>
      </dgm:t>
    </dgm:pt>
    <dgm:pt modelId="{DAA4F14A-73C3-4122-93ED-E42FDB8BFEBD}">
      <dgm:prSet phldrT="[文字]"/>
      <dgm:spPr/>
      <dgm:t>
        <a:bodyPr/>
        <a:lstStyle/>
        <a:p>
          <a:r>
            <a:rPr lang="zh-TW" altLang="en-US" b="1" dirty="0" smtClean="0"/>
            <a:t>領域課程</a:t>
          </a:r>
          <a:endParaRPr lang="zh-TW" altLang="en-US" b="1" dirty="0"/>
        </a:p>
      </dgm:t>
    </dgm:pt>
    <dgm:pt modelId="{AA629364-FA9B-4567-B73F-6823B0DBDB18}" type="parTrans" cxnId="{EE92C4E5-6ACD-4CDB-A2D5-CE8C853D3478}">
      <dgm:prSet/>
      <dgm:spPr/>
      <dgm:t>
        <a:bodyPr/>
        <a:lstStyle/>
        <a:p>
          <a:endParaRPr lang="zh-TW" altLang="en-US"/>
        </a:p>
      </dgm:t>
    </dgm:pt>
    <dgm:pt modelId="{E0DE5CAE-5C5D-479C-9116-C05A0A1D97FB}" type="sibTrans" cxnId="{EE92C4E5-6ACD-4CDB-A2D5-CE8C853D3478}">
      <dgm:prSet/>
      <dgm:spPr/>
      <dgm:t>
        <a:bodyPr/>
        <a:lstStyle/>
        <a:p>
          <a:endParaRPr lang="zh-TW" altLang="en-US"/>
        </a:p>
      </dgm:t>
    </dgm:pt>
    <dgm:pt modelId="{260A0A0D-4C87-49E2-B3B1-393621DE57DD}">
      <dgm:prSet phldrT="[文字]"/>
      <dgm:spPr/>
      <dgm:t>
        <a:bodyPr/>
        <a:lstStyle/>
        <a:p>
          <a:r>
            <a:rPr lang="zh-TW" altLang="en-US" b="1" dirty="0" smtClean="0"/>
            <a:t>彈性課程</a:t>
          </a:r>
          <a:endParaRPr lang="zh-TW" altLang="en-US" b="1" dirty="0"/>
        </a:p>
      </dgm:t>
    </dgm:pt>
    <dgm:pt modelId="{3D4D65E8-0349-4027-B493-D23BA2F6BD9A}" type="parTrans" cxnId="{99D1B976-029A-406D-A9C2-80237BD022FE}">
      <dgm:prSet/>
      <dgm:spPr/>
      <dgm:t>
        <a:bodyPr/>
        <a:lstStyle/>
        <a:p>
          <a:endParaRPr lang="zh-TW" altLang="en-US"/>
        </a:p>
      </dgm:t>
    </dgm:pt>
    <dgm:pt modelId="{2E597900-C03C-4472-AB00-A5FAC3B19B85}" type="sibTrans" cxnId="{99D1B976-029A-406D-A9C2-80237BD022FE}">
      <dgm:prSet/>
      <dgm:spPr/>
      <dgm:t>
        <a:bodyPr/>
        <a:lstStyle/>
        <a:p>
          <a:endParaRPr lang="zh-TW" altLang="en-US"/>
        </a:p>
      </dgm:t>
    </dgm:pt>
    <dgm:pt modelId="{ABFD6DF0-9BE6-4C3A-B797-B6E4904EF9EF}">
      <dgm:prSet phldrT="[文字]"/>
      <dgm:spPr/>
      <dgm:t>
        <a:bodyPr/>
        <a:lstStyle/>
        <a:p>
          <a:r>
            <a:rPr lang="zh-TW" altLang="en-US" b="1" dirty="0" smtClean="0"/>
            <a:t>彈性時間</a:t>
          </a:r>
          <a:endParaRPr lang="zh-TW" altLang="en-US" b="1" dirty="0"/>
        </a:p>
      </dgm:t>
    </dgm:pt>
    <dgm:pt modelId="{EE4330B0-234D-45C1-9C17-E8F673CDB4DD}" type="parTrans" cxnId="{E25FF105-85AF-4423-AF39-F63832D3F4CA}">
      <dgm:prSet/>
      <dgm:spPr/>
      <dgm:t>
        <a:bodyPr/>
        <a:lstStyle/>
        <a:p>
          <a:endParaRPr lang="zh-TW" altLang="en-US"/>
        </a:p>
      </dgm:t>
    </dgm:pt>
    <dgm:pt modelId="{2CECD385-7C79-42BE-BB33-32F74FC65E13}" type="sibTrans" cxnId="{E25FF105-85AF-4423-AF39-F63832D3F4CA}">
      <dgm:prSet/>
      <dgm:spPr/>
      <dgm:t>
        <a:bodyPr/>
        <a:lstStyle/>
        <a:p>
          <a:endParaRPr lang="zh-TW" altLang="en-US"/>
        </a:p>
      </dgm:t>
    </dgm:pt>
    <dgm:pt modelId="{F65DBB07-523E-4627-ABF7-13EA3C79DB6A}" type="pres">
      <dgm:prSet presAssocID="{6A9AAC7D-101B-41BF-9CBA-A28F6D1F6779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9C6745AA-C88B-41ED-A3D3-DA9A44C516B6}" type="pres">
      <dgm:prSet presAssocID="{9FF4AEB3-D41E-4695-87D3-18D448F63387}" presName="composite" presStyleCnt="0"/>
      <dgm:spPr/>
    </dgm:pt>
    <dgm:pt modelId="{6D4B4FC3-8415-4F61-B1BB-2B4F374122BA}" type="pres">
      <dgm:prSet presAssocID="{9FF4AEB3-D41E-4695-87D3-18D448F63387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9130A91-4A71-44FC-B633-C8EE32C8B219}" type="pres">
      <dgm:prSet presAssocID="{9FF4AEB3-D41E-4695-87D3-18D448F63387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ED7FA00-BD8B-42AB-B44E-CC4D8DE2DE53}" type="pres">
      <dgm:prSet presAssocID="{9FF4AEB3-D41E-4695-87D3-18D448F63387}" presName="BalanceSpacing" presStyleCnt="0"/>
      <dgm:spPr/>
    </dgm:pt>
    <dgm:pt modelId="{6568022F-D05D-479A-A580-2E7266F68C17}" type="pres">
      <dgm:prSet presAssocID="{9FF4AEB3-D41E-4695-87D3-18D448F63387}" presName="BalanceSpacing1" presStyleCnt="0"/>
      <dgm:spPr/>
    </dgm:pt>
    <dgm:pt modelId="{C9BF4D33-50D9-4A73-80ED-C5D8C978F47B}" type="pres">
      <dgm:prSet presAssocID="{E92FBC09-9731-4684-A96C-3A467985BEC9}" presName="Accent1Text" presStyleLbl="node1" presStyleIdx="1" presStyleCnt="6"/>
      <dgm:spPr/>
      <dgm:t>
        <a:bodyPr/>
        <a:lstStyle/>
        <a:p>
          <a:endParaRPr lang="zh-TW" altLang="en-US"/>
        </a:p>
      </dgm:t>
    </dgm:pt>
    <dgm:pt modelId="{10944C27-E3B4-42F1-BCD3-7B98C6C3C3A6}" type="pres">
      <dgm:prSet presAssocID="{E92FBC09-9731-4684-A96C-3A467985BEC9}" presName="spaceBetweenRectangles" presStyleCnt="0"/>
      <dgm:spPr/>
    </dgm:pt>
    <dgm:pt modelId="{98C1B160-8BD9-4693-8E77-A44BFEA21A84}" type="pres">
      <dgm:prSet presAssocID="{84B601AA-416C-4169-9F04-2FF1A1EE74F8}" presName="composite" presStyleCnt="0"/>
      <dgm:spPr/>
    </dgm:pt>
    <dgm:pt modelId="{6DD4A8D7-9C65-43CE-9906-94ED930A8A64}" type="pres">
      <dgm:prSet presAssocID="{84B601AA-416C-4169-9F04-2FF1A1EE74F8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EB5B79E7-16CF-4D01-B217-D21CEF13FF93}" type="pres">
      <dgm:prSet presAssocID="{84B601AA-416C-4169-9F04-2FF1A1EE74F8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BD36795-878B-4E4D-AC47-A1BA10AB6DDD}" type="pres">
      <dgm:prSet presAssocID="{84B601AA-416C-4169-9F04-2FF1A1EE74F8}" presName="BalanceSpacing" presStyleCnt="0"/>
      <dgm:spPr/>
    </dgm:pt>
    <dgm:pt modelId="{FDC0E691-1E15-4CFC-966C-E76611BFA0CB}" type="pres">
      <dgm:prSet presAssocID="{84B601AA-416C-4169-9F04-2FF1A1EE74F8}" presName="BalanceSpacing1" presStyleCnt="0"/>
      <dgm:spPr/>
    </dgm:pt>
    <dgm:pt modelId="{3FF2083E-078B-421A-8A1E-BC4C07657E62}" type="pres">
      <dgm:prSet presAssocID="{0FA9FBA1-E0DE-4428-BBF7-794E81295B1B}" presName="Accent1Text" presStyleLbl="node1" presStyleIdx="3" presStyleCnt="6"/>
      <dgm:spPr/>
      <dgm:t>
        <a:bodyPr/>
        <a:lstStyle/>
        <a:p>
          <a:endParaRPr lang="zh-TW" altLang="en-US"/>
        </a:p>
      </dgm:t>
    </dgm:pt>
    <dgm:pt modelId="{6A6AA1BC-D244-4736-8C81-EEAD362407D9}" type="pres">
      <dgm:prSet presAssocID="{0FA9FBA1-E0DE-4428-BBF7-794E81295B1B}" presName="spaceBetweenRectangles" presStyleCnt="0"/>
      <dgm:spPr/>
    </dgm:pt>
    <dgm:pt modelId="{E53BF961-4784-4D50-9CEB-0A16AAD009EF}" type="pres">
      <dgm:prSet presAssocID="{260A0A0D-4C87-49E2-B3B1-393621DE57DD}" presName="composite" presStyleCnt="0"/>
      <dgm:spPr/>
    </dgm:pt>
    <dgm:pt modelId="{B3032669-9B64-4B73-A434-4171016F5DB4}" type="pres">
      <dgm:prSet presAssocID="{260A0A0D-4C87-49E2-B3B1-393621DE57DD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01A0403-E176-4E9C-9657-CD7DBA01B6C0}" type="pres">
      <dgm:prSet presAssocID="{260A0A0D-4C87-49E2-B3B1-393621DE57DD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9517A7E-DB6F-4FCD-B627-B30763631F1F}" type="pres">
      <dgm:prSet presAssocID="{260A0A0D-4C87-49E2-B3B1-393621DE57DD}" presName="BalanceSpacing" presStyleCnt="0"/>
      <dgm:spPr/>
    </dgm:pt>
    <dgm:pt modelId="{16956E6A-B075-4A6D-874D-7FDE4704FDB0}" type="pres">
      <dgm:prSet presAssocID="{260A0A0D-4C87-49E2-B3B1-393621DE57DD}" presName="BalanceSpacing1" presStyleCnt="0"/>
      <dgm:spPr/>
    </dgm:pt>
    <dgm:pt modelId="{7FDF6C9B-12BE-4236-B186-5049E9B82187}" type="pres">
      <dgm:prSet presAssocID="{2E597900-C03C-4472-AB00-A5FAC3B19B85}" presName="Accent1Text" presStyleLbl="node1" presStyleIdx="5" presStyleCnt="6"/>
      <dgm:spPr/>
      <dgm:t>
        <a:bodyPr/>
        <a:lstStyle/>
        <a:p>
          <a:endParaRPr lang="zh-TW" altLang="en-US"/>
        </a:p>
      </dgm:t>
    </dgm:pt>
  </dgm:ptLst>
  <dgm:cxnLst>
    <dgm:cxn modelId="{668D3539-F4E1-4824-AF51-B84F4AA1C34B}" type="presOf" srcId="{84B601AA-416C-4169-9F04-2FF1A1EE74F8}" destId="{6DD4A8D7-9C65-43CE-9906-94ED930A8A64}" srcOrd="0" destOrd="0" presId="urn:microsoft.com/office/officeart/2008/layout/AlternatingHexagons"/>
    <dgm:cxn modelId="{61BE2837-AB63-4E2F-A090-845520F39526}" type="presOf" srcId="{9FF4AEB3-D41E-4695-87D3-18D448F63387}" destId="{6D4B4FC3-8415-4F61-B1BB-2B4F374122BA}" srcOrd="0" destOrd="0" presId="urn:microsoft.com/office/officeart/2008/layout/AlternatingHexagons"/>
    <dgm:cxn modelId="{88D011D1-C441-47F4-BEA9-568E2453A766}" type="presOf" srcId="{260A0A0D-4C87-49E2-B3B1-393621DE57DD}" destId="{B3032669-9B64-4B73-A434-4171016F5DB4}" srcOrd="0" destOrd="0" presId="urn:microsoft.com/office/officeart/2008/layout/AlternatingHexagons"/>
    <dgm:cxn modelId="{99D1B976-029A-406D-A9C2-80237BD022FE}" srcId="{6A9AAC7D-101B-41BF-9CBA-A28F6D1F6779}" destId="{260A0A0D-4C87-49E2-B3B1-393621DE57DD}" srcOrd="2" destOrd="0" parTransId="{3D4D65E8-0349-4027-B493-D23BA2F6BD9A}" sibTransId="{2E597900-C03C-4472-AB00-A5FAC3B19B85}"/>
    <dgm:cxn modelId="{9C163AFA-80A5-4C54-AB7D-09EAC02E0C5A}" type="presOf" srcId="{2E597900-C03C-4472-AB00-A5FAC3B19B85}" destId="{7FDF6C9B-12BE-4236-B186-5049E9B82187}" srcOrd="0" destOrd="0" presId="urn:microsoft.com/office/officeart/2008/layout/AlternatingHexagons"/>
    <dgm:cxn modelId="{99FF5E63-6823-4278-ABCC-69B774394688}" srcId="{9FF4AEB3-D41E-4695-87D3-18D448F63387}" destId="{084ABF42-B6F2-4528-ABC4-608FA2509611}" srcOrd="0" destOrd="0" parTransId="{EE679DD8-4D07-4608-A21F-C9813480EFF8}" sibTransId="{FC5654DF-F5DB-423A-BD43-393AE6222B7C}"/>
    <dgm:cxn modelId="{4FB78F98-26F8-43CC-B5F9-8594D74093A4}" type="presOf" srcId="{0FA9FBA1-E0DE-4428-BBF7-794E81295B1B}" destId="{3FF2083E-078B-421A-8A1E-BC4C07657E62}" srcOrd="0" destOrd="0" presId="urn:microsoft.com/office/officeart/2008/layout/AlternatingHexagons"/>
    <dgm:cxn modelId="{C8C8C02B-E9C6-4A6A-8092-D438EC555B36}" srcId="{6A9AAC7D-101B-41BF-9CBA-A28F6D1F6779}" destId="{9FF4AEB3-D41E-4695-87D3-18D448F63387}" srcOrd="0" destOrd="0" parTransId="{9249C756-1E97-4232-8B05-FB2B037C1FAC}" sibTransId="{E92FBC09-9731-4684-A96C-3A467985BEC9}"/>
    <dgm:cxn modelId="{EE92C4E5-6ACD-4CDB-A2D5-CE8C853D3478}" srcId="{84B601AA-416C-4169-9F04-2FF1A1EE74F8}" destId="{DAA4F14A-73C3-4122-93ED-E42FDB8BFEBD}" srcOrd="0" destOrd="0" parTransId="{AA629364-FA9B-4567-B73F-6823B0DBDB18}" sibTransId="{E0DE5CAE-5C5D-479C-9116-C05A0A1D97FB}"/>
    <dgm:cxn modelId="{A3585D01-CE91-42D3-993D-F911261F714D}" type="presOf" srcId="{E92FBC09-9731-4684-A96C-3A467985BEC9}" destId="{C9BF4D33-50D9-4A73-80ED-C5D8C978F47B}" srcOrd="0" destOrd="0" presId="urn:microsoft.com/office/officeart/2008/layout/AlternatingHexagons"/>
    <dgm:cxn modelId="{B1DEC32B-EC53-4864-AC30-4ED0E57B9578}" type="presOf" srcId="{DAA4F14A-73C3-4122-93ED-E42FDB8BFEBD}" destId="{EB5B79E7-16CF-4D01-B217-D21CEF13FF93}" srcOrd="0" destOrd="0" presId="urn:microsoft.com/office/officeart/2008/layout/AlternatingHexagons"/>
    <dgm:cxn modelId="{E25FF105-85AF-4423-AF39-F63832D3F4CA}" srcId="{260A0A0D-4C87-49E2-B3B1-393621DE57DD}" destId="{ABFD6DF0-9BE6-4C3A-B797-B6E4904EF9EF}" srcOrd="0" destOrd="0" parTransId="{EE4330B0-234D-45C1-9C17-E8F673CDB4DD}" sibTransId="{2CECD385-7C79-42BE-BB33-32F74FC65E13}"/>
    <dgm:cxn modelId="{C6572BEF-6372-4129-BD1C-2F813BB83A40}" type="presOf" srcId="{6A9AAC7D-101B-41BF-9CBA-A28F6D1F6779}" destId="{F65DBB07-523E-4627-ABF7-13EA3C79DB6A}" srcOrd="0" destOrd="0" presId="urn:microsoft.com/office/officeart/2008/layout/AlternatingHexagons"/>
    <dgm:cxn modelId="{EF3BD8A9-E919-4B3D-8C39-F18E09EEEC9B}" type="presOf" srcId="{084ABF42-B6F2-4528-ABC4-608FA2509611}" destId="{79130A91-4A71-44FC-B633-C8EE32C8B219}" srcOrd="0" destOrd="0" presId="urn:microsoft.com/office/officeart/2008/layout/AlternatingHexagons"/>
    <dgm:cxn modelId="{9D6B6A2F-F4FC-4866-AF97-091263B9054E}" type="presOf" srcId="{ABFD6DF0-9BE6-4C3A-B797-B6E4904EF9EF}" destId="{301A0403-E176-4E9C-9657-CD7DBA01B6C0}" srcOrd="0" destOrd="0" presId="urn:microsoft.com/office/officeart/2008/layout/AlternatingHexagons"/>
    <dgm:cxn modelId="{02F82225-0F66-4378-B52C-9DC890724909}" srcId="{6A9AAC7D-101B-41BF-9CBA-A28F6D1F6779}" destId="{84B601AA-416C-4169-9F04-2FF1A1EE74F8}" srcOrd="1" destOrd="0" parTransId="{6256D4B3-D3D4-4A4C-AC69-53A776D28EE3}" sibTransId="{0FA9FBA1-E0DE-4428-BBF7-794E81295B1B}"/>
    <dgm:cxn modelId="{22543D02-CF69-4E64-AFFC-8B2DE69A0046}" type="presParOf" srcId="{F65DBB07-523E-4627-ABF7-13EA3C79DB6A}" destId="{9C6745AA-C88B-41ED-A3D3-DA9A44C516B6}" srcOrd="0" destOrd="0" presId="urn:microsoft.com/office/officeart/2008/layout/AlternatingHexagons"/>
    <dgm:cxn modelId="{90FD2FCB-3F53-4500-9A43-15AEF9C87A57}" type="presParOf" srcId="{9C6745AA-C88B-41ED-A3D3-DA9A44C516B6}" destId="{6D4B4FC3-8415-4F61-B1BB-2B4F374122BA}" srcOrd="0" destOrd="0" presId="urn:microsoft.com/office/officeart/2008/layout/AlternatingHexagons"/>
    <dgm:cxn modelId="{F3D3F343-0399-4CF9-8BE5-1866F9745EA0}" type="presParOf" srcId="{9C6745AA-C88B-41ED-A3D3-DA9A44C516B6}" destId="{79130A91-4A71-44FC-B633-C8EE32C8B219}" srcOrd="1" destOrd="0" presId="urn:microsoft.com/office/officeart/2008/layout/AlternatingHexagons"/>
    <dgm:cxn modelId="{FE5F9661-C7AA-4CF6-9E20-87BA5AB0707B}" type="presParOf" srcId="{9C6745AA-C88B-41ED-A3D3-DA9A44C516B6}" destId="{AED7FA00-BD8B-42AB-B44E-CC4D8DE2DE53}" srcOrd="2" destOrd="0" presId="urn:microsoft.com/office/officeart/2008/layout/AlternatingHexagons"/>
    <dgm:cxn modelId="{A533359D-2F50-4E92-9108-16F321760963}" type="presParOf" srcId="{9C6745AA-C88B-41ED-A3D3-DA9A44C516B6}" destId="{6568022F-D05D-479A-A580-2E7266F68C17}" srcOrd="3" destOrd="0" presId="urn:microsoft.com/office/officeart/2008/layout/AlternatingHexagons"/>
    <dgm:cxn modelId="{4D762B67-9BD1-48AF-9853-3981393E7119}" type="presParOf" srcId="{9C6745AA-C88B-41ED-A3D3-DA9A44C516B6}" destId="{C9BF4D33-50D9-4A73-80ED-C5D8C978F47B}" srcOrd="4" destOrd="0" presId="urn:microsoft.com/office/officeart/2008/layout/AlternatingHexagons"/>
    <dgm:cxn modelId="{1D5C7A57-BF38-4202-90FC-B08E6C993E7D}" type="presParOf" srcId="{F65DBB07-523E-4627-ABF7-13EA3C79DB6A}" destId="{10944C27-E3B4-42F1-BCD3-7B98C6C3C3A6}" srcOrd="1" destOrd="0" presId="urn:microsoft.com/office/officeart/2008/layout/AlternatingHexagons"/>
    <dgm:cxn modelId="{70EE4FE5-98F9-44A0-92CF-D7D29E72248B}" type="presParOf" srcId="{F65DBB07-523E-4627-ABF7-13EA3C79DB6A}" destId="{98C1B160-8BD9-4693-8E77-A44BFEA21A84}" srcOrd="2" destOrd="0" presId="urn:microsoft.com/office/officeart/2008/layout/AlternatingHexagons"/>
    <dgm:cxn modelId="{E53AE383-E56D-42A8-90E7-011CD5BB0369}" type="presParOf" srcId="{98C1B160-8BD9-4693-8E77-A44BFEA21A84}" destId="{6DD4A8D7-9C65-43CE-9906-94ED930A8A64}" srcOrd="0" destOrd="0" presId="urn:microsoft.com/office/officeart/2008/layout/AlternatingHexagons"/>
    <dgm:cxn modelId="{2C624419-7EA4-4CA2-9E28-8799EE5FF5E7}" type="presParOf" srcId="{98C1B160-8BD9-4693-8E77-A44BFEA21A84}" destId="{EB5B79E7-16CF-4D01-B217-D21CEF13FF93}" srcOrd="1" destOrd="0" presId="urn:microsoft.com/office/officeart/2008/layout/AlternatingHexagons"/>
    <dgm:cxn modelId="{A4E5C055-B2D8-41E8-BEA2-AE44A8BDB97F}" type="presParOf" srcId="{98C1B160-8BD9-4693-8E77-A44BFEA21A84}" destId="{6BD36795-878B-4E4D-AC47-A1BA10AB6DDD}" srcOrd="2" destOrd="0" presId="urn:microsoft.com/office/officeart/2008/layout/AlternatingHexagons"/>
    <dgm:cxn modelId="{C650000D-457E-473F-85D3-9383F20B2B09}" type="presParOf" srcId="{98C1B160-8BD9-4693-8E77-A44BFEA21A84}" destId="{FDC0E691-1E15-4CFC-966C-E76611BFA0CB}" srcOrd="3" destOrd="0" presId="urn:microsoft.com/office/officeart/2008/layout/AlternatingHexagons"/>
    <dgm:cxn modelId="{C0FBAC3E-5D23-497B-A2BC-64D86E41B652}" type="presParOf" srcId="{98C1B160-8BD9-4693-8E77-A44BFEA21A84}" destId="{3FF2083E-078B-421A-8A1E-BC4C07657E62}" srcOrd="4" destOrd="0" presId="urn:microsoft.com/office/officeart/2008/layout/AlternatingHexagons"/>
    <dgm:cxn modelId="{9F5B338A-B2E1-4A82-930F-70786D89BAFC}" type="presParOf" srcId="{F65DBB07-523E-4627-ABF7-13EA3C79DB6A}" destId="{6A6AA1BC-D244-4736-8C81-EEAD362407D9}" srcOrd="3" destOrd="0" presId="urn:microsoft.com/office/officeart/2008/layout/AlternatingHexagons"/>
    <dgm:cxn modelId="{61DDFFDF-6F24-4A8F-9CEC-C0914CC3A0CB}" type="presParOf" srcId="{F65DBB07-523E-4627-ABF7-13EA3C79DB6A}" destId="{E53BF961-4784-4D50-9CEB-0A16AAD009EF}" srcOrd="4" destOrd="0" presId="urn:microsoft.com/office/officeart/2008/layout/AlternatingHexagons"/>
    <dgm:cxn modelId="{AA3046AF-F0BB-4C49-B173-F209F3393B49}" type="presParOf" srcId="{E53BF961-4784-4D50-9CEB-0A16AAD009EF}" destId="{B3032669-9B64-4B73-A434-4171016F5DB4}" srcOrd="0" destOrd="0" presId="urn:microsoft.com/office/officeart/2008/layout/AlternatingHexagons"/>
    <dgm:cxn modelId="{5B68046E-F9FE-411F-94B8-034A1D3776C4}" type="presParOf" srcId="{E53BF961-4784-4D50-9CEB-0A16AAD009EF}" destId="{301A0403-E176-4E9C-9657-CD7DBA01B6C0}" srcOrd="1" destOrd="0" presId="urn:microsoft.com/office/officeart/2008/layout/AlternatingHexagons"/>
    <dgm:cxn modelId="{D50CF414-80B0-416F-85D5-130CD6EC44B0}" type="presParOf" srcId="{E53BF961-4784-4D50-9CEB-0A16AAD009EF}" destId="{99517A7E-DB6F-4FCD-B627-B30763631F1F}" srcOrd="2" destOrd="0" presId="urn:microsoft.com/office/officeart/2008/layout/AlternatingHexagons"/>
    <dgm:cxn modelId="{12DB5186-AEC6-4669-8FFD-0E9521FA9517}" type="presParOf" srcId="{E53BF961-4784-4D50-9CEB-0A16AAD009EF}" destId="{16956E6A-B075-4A6D-874D-7FDE4704FDB0}" srcOrd="3" destOrd="0" presId="urn:microsoft.com/office/officeart/2008/layout/AlternatingHexagons"/>
    <dgm:cxn modelId="{5DC02C4A-271E-4712-8123-99F905C52BA4}" type="presParOf" srcId="{E53BF961-4784-4D50-9CEB-0A16AAD009EF}" destId="{7FDF6C9B-12BE-4236-B186-5049E9B82187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35E69D7-3A03-48A1-9FCD-AE04C7AC60CF}" type="doc">
      <dgm:prSet loTypeId="urn:microsoft.com/office/officeart/2009/layout/ReverseList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5B3F808A-3115-4318-B3BE-F01A66128BF2}">
      <dgm:prSet phldrT="[文字]"/>
      <dgm:spPr/>
      <dgm:t>
        <a:bodyPr/>
        <a:lstStyle/>
        <a:p>
          <a:r>
            <a:rPr lang="zh-TW" altLang="en-US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素養導向教學</a:t>
          </a:r>
          <a:endParaRPr lang="zh-TW" altLang="en-US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1D2A2B9A-9302-43F6-A928-A00867C70AC4}" type="parTrans" cxnId="{56A8811F-BFAA-41CF-85C7-BB765130A59A}">
      <dgm:prSet/>
      <dgm:spPr/>
      <dgm:t>
        <a:bodyPr/>
        <a:lstStyle/>
        <a:p>
          <a:endParaRPr lang="zh-TW" altLang="en-US"/>
        </a:p>
      </dgm:t>
    </dgm:pt>
    <dgm:pt modelId="{2497D061-C3A5-4E16-B78D-5B68D30EA7E4}" type="sibTrans" cxnId="{56A8811F-BFAA-41CF-85C7-BB765130A59A}">
      <dgm:prSet/>
      <dgm:spPr/>
      <dgm:t>
        <a:bodyPr/>
        <a:lstStyle/>
        <a:p>
          <a:endParaRPr lang="zh-TW" altLang="en-US"/>
        </a:p>
      </dgm:t>
    </dgm:pt>
    <dgm:pt modelId="{09E378A7-8721-4EA5-AE4C-4C617284DE94}">
      <dgm:prSet phldrT="[文字]"/>
      <dgm:spPr/>
      <dgm:t>
        <a:bodyPr/>
        <a:lstStyle/>
        <a:p>
          <a:r>
            <a:rPr lang="zh-TW" altLang="en-US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校訂彈性課程</a:t>
          </a:r>
          <a:endParaRPr lang="zh-TW" altLang="en-US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7C0AD5DB-B971-4400-AE66-BFF68BF24261}" type="parTrans" cxnId="{F36F76D0-5227-42E7-8E33-012C3C0AEB27}">
      <dgm:prSet/>
      <dgm:spPr/>
      <dgm:t>
        <a:bodyPr/>
        <a:lstStyle/>
        <a:p>
          <a:endParaRPr lang="zh-TW" altLang="en-US"/>
        </a:p>
      </dgm:t>
    </dgm:pt>
    <dgm:pt modelId="{2B6072DC-39E5-465E-BB62-919BA56D81DA}" type="sibTrans" cxnId="{F36F76D0-5227-42E7-8E33-012C3C0AEB27}">
      <dgm:prSet/>
      <dgm:spPr/>
      <dgm:t>
        <a:bodyPr/>
        <a:lstStyle/>
        <a:p>
          <a:endParaRPr lang="zh-TW" altLang="en-US"/>
        </a:p>
      </dgm:t>
    </dgm:pt>
    <dgm:pt modelId="{331CFC7B-F479-47D5-A743-CA1360862F93}" type="pres">
      <dgm:prSet presAssocID="{235E69D7-3A03-48A1-9FCD-AE04C7AC60CF}" presName="Name0" presStyleCnt="0">
        <dgm:presLayoutVars>
          <dgm:chMax val="2"/>
          <dgm:chPref val="2"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1C1B4D38-BE50-4B98-92CD-B9DAFBD99453}" type="pres">
      <dgm:prSet presAssocID="{235E69D7-3A03-48A1-9FCD-AE04C7AC60CF}" presName="LeftText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D5B1306-BF40-48FE-A88D-11B6E2343D40}" type="pres">
      <dgm:prSet presAssocID="{235E69D7-3A03-48A1-9FCD-AE04C7AC60CF}" presName="LeftNode" presStyleLbl="bgImgPlace1" presStyleIdx="0" presStyleCnt="2">
        <dgm:presLayoutVars>
          <dgm:chMax val="2"/>
          <dgm:chPref val="2"/>
        </dgm:presLayoutVars>
      </dgm:prSet>
      <dgm:spPr/>
      <dgm:t>
        <a:bodyPr/>
        <a:lstStyle/>
        <a:p>
          <a:endParaRPr lang="zh-TW" altLang="en-US"/>
        </a:p>
      </dgm:t>
    </dgm:pt>
    <dgm:pt modelId="{82344563-468E-420C-947F-601B01DC94C8}" type="pres">
      <dgm:prSet presAssocID="{235E69D7-3A03-48A1-9FCD-AE04C7AC60CF}" presName="RightText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6D80DA2-A9F4-4D47-9D20-733DB8353029}" type="pres">
      <dgm:prSet presAssocID="{235E69D7-3A03-48A1-9FCD-AE04C7AC60CF}" presName="RightNode" presStyleLbl="bgImgPlace1" presStyleIdx="1" presStyleCnt="2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129BC7C6-A860-4BC7-B647-862F14D27D99}" type="pres">
      <dgm:prSet presAssocID="{235E69D7-3A03-48A1-9FCD-AE04C7AC60CF}" presName="TopArrow" presStyleLbl="node1" presStyleIdx="0" presStyleCnt="2" custLinFactNeighborX="10" custLinFactNeighborY="314"/>
      <dgm:spPr/>
    </dgm:pt>
    <dgm:pt modelId="{479EE4CF-4B24-4143-8139-286B79185C3D}" type="pres">
      <dgm:prSet presAssocID="{235E69D7-3A03-48A1-9FCD-AE04C7AC60CF}" presName="BottomArrow" presStyleLbl="node1" presStyleIdx="1" presStyleCnt="2"/>
      <dgm:spPr/>
    </dgm:pt>
  </dgm:ptLst>
  <dgm:cxnLst>
    <dgm:cxn modelId="{F36F76D0-5227-42E7-8E33-012C3C0AEB27}" srcId="{235E69D7-3A03-48A1-9FCD-AE04C7AC60CF}" destId="{09E378A7-8721-4EA5-AE4C-4C617284DE94}" srcOrd="1" destOrd="0" parTransId="{7C0AD5DB-B971-4400-AE66-BFF68BF24261}" sibTransId="{2B6072DC-39E5-465E-BB62-919BA56D81DA}"/>
    <dgm:cxn modelId="{C24B2AC8-308E-4F1E-ADBA-8FFA1C3FAFEA}" type="presOf" srcId="{235E69D7-3A03-48A1-9FCD-AE04C7AC60CF}" destId="{331CFC7B-F479-47D5-A743-CA1360862F93}" srcOrd="0" destOrd="0" presId="urn:microsoft.com/office/officeart/2009/layout/ReverseList"/>
    <dgm:cxn modelId="{59FC7E48-4F39-4F16-9884-BE16CDDD82D2}" type="presOf" srcId="{5B3F808A-3115-4318-B3BE-F01A66128BF2}" destId="{6D5B1306-BF40-48FE-A88D-11B6E2343D40}" srcOrd="1" destOrd="0" presId="urn:microsoft.com/office/officeart/2009/layout/ReverseList"/>
    <dgm:cxn modelId="{C903DF1E-E510-4AE1-93BB-C15FAE103A09}" type="presOf" srcId="{09E378A7-8721-4EA5-AE4C-4C617284DE94}" destId="{82344563-468E-420C-947F-601B01DC94C8}" srcOrd="0" destOrd="0" presId="urn:microsoft.com/office/officeart/2009/layout/ReverseList"/>
    <dgm:cxn modelId="{95332119-D1BD-42E6-928B-38AB543E5E6B}" type="presOf" srcId="{5B3F808A-3115-4318-B3BE-F01A66128BF2}" destId="{1C1B4D38-BE50-4B98-92CD-B9DAFBD99453}" srcOrd="0" destOrd="0" presId="urn:microsoft.com/office/officeart/2009/layout/ReverseList"/>
    <dgm:cxn modelId="{CD3DF183-25A8-479A-AE94-0064A5D6A397}" type="presOf" srcId="{09E378A7-8721-4EA5-AE4C-4C617284DE94}" destId="{56D80DA2-A9F4-4D47-9D20-733DB8353029}" srcOrd="1" destOrd="0" presId="urn:microsoft.com/office/officeart/2009/layout/ReverseList"/>
    <dgm:cxn modelId="{56A8811F-BFAA-41CF-85C7-BB765130A59A}" srcId="{235E69D7-3A03-48A1-9FCD-AE04C7AC60CF}" destId="{5B3F808A-3115-4318-B3BE-F01A66128BF2}" srcOrd="0" destOrd="0" parTransId="{1D2A2B9A-9302-43F6-A928-A00867C70AC4}" sibTransId="{2497D061-C3A5-4E16-B78D-5B68D30EA7E4}"/>
    <dgm:cxn modelId="{84549220-15EF-4B5A-8F90-DB3803004C2B}" type="presParOf" srcId="{331CFC7B-F479-47D5-A743-CA1360862F93}" destId="{1C1B4D38-BE50-4B98-92CD-B9DAFBD99453}" srcOrd="0" destOrd="0" presId="urn:microsoft.com/office/officeart/2009/layout/ReverseList"/>
    <dgm:cxn modelId="{10831832-8932-4E6B-9682-FB9C789E2065}" type="presParOf" srcId="{331CFC7B-F479-47D5-A743-CA1360862F93}" destId="{6D5B1306-BF40-48FE-A88D-11B6E2343D40}" srcOrd="1" destOrd="0" presId="urn:microsoft.com/office/officeart/2009/layout/ReverseList"/>
    <dgm:cxn modelId="{5E0825BA-A030-4A91-BEBB-893C0F06BF75}" type="presParOf" srcId="{331CFC7B-F479-47D5-A743-CA1360862F93}" destId="{82344563-468E-420C-947F-601B01DC94C8}" srcOrd="2" destOrd="0" presId="urn:microsoft.com/office/officeart/2009/layout/ReverseList"/>
    <dgm:cxn modelId="{07750836-4DAF-40A1-9CD0-9F4626347256}" type="presParOf" srcId="{331CFC7B-F479-47D5-A743-CA1360862F93}" destId="{56D80DA2-A9F4-4D47-9D20-733DB8353029}" srcOrd="3" destOrd="0" presId="urn:microsoft.com/office/officeart/2009/layout/ReverseList"/>
    <dgm:cxn modelId="{42D37BA1-B9A2-4460-9C64-53EAAD24B3AC}" type="presParOf" srcId="{331CFC7B-F479-47D5-A743-CA1360862F93}" destId="{129BC7C6-A860-4BC7-B647-862F14D27D99}" srcOrd="4" destOrd="0" presId="urn:microsoft.com/office/officeart/2009/layout/ReverseList"/>
    <dgm:cxn modelId="{38FDF1F1-F889-4FD9-AE7A-CDD07DD4D386}" type="presParOf" srcId="{331CFC7B-F479-47D5-A743-CA1360862F93}" destId="{479EE4CF-4B24-4143-8139-286B79185C3D}" srcOrd="5" destOrd="0" presId="urn:microsoft.com/office/officeart/2009/layout/Revers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170104C-8254-4DF8-9C60-16B3CA473021}" type="doc">
      <dgm:prSet loTypeId="urn:microsoft.com/office/officeart/2009/3/layout/PhasedProcess" loCatId="process" qsTypeId="urn:microsoft.com/office/officeart/2005/8/quickstyle/3d4" qsCatId="3D" csTypeId="urn:microsoft.com/office/officeart/2005/8/colors/colorful4" csCatId="colorful" phldr="1"/>
      <dgm:spPr/>
      <dgm:t>
        <a:bodyPr/>
        <a:lstStyle/>
        <a:p>
          <a:endParaRPr lang="zh-TW" altLang="en-US"/>
        </a:p>
      </dgm:t>
    </dgm:pt>
    <dgm:pt modelId="{FAEA6FC6-44B6-4574-98FB-8801750E3E9C}">
      <dgm:prSet phldrT="[文字]"/>
      <dgm:spPr/>
      <dgm:t>
        <a:bodyPr/>
        <a:lstStyle/>
        <a:p>
          <a:r>
            <a:rPr lang="zh-TW" altLang="en-US" b="1" dirty="0" smtClean="0">
              <a:latin typeface="標楷體" panose="03000509000000000000" pitchFamily="65" charset="-120"/>
              <a:ea typeface="標楷體" panose="03000509000000000000" pitchFamily="65" charset="-120"/>
            </a:rPr>
            <a:t>蘊釀與準備</a:t>
          </a:r>
          <a:endParaRPr lang="zh-TW" altLang="en-US" b="1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63A8887B-58A3-4621-80D0-DF6E4C1ADFC2}" type="parTrans" cxnId="{00129869-63E7-4A86-822E-300F732195D6}">
      <dgm:prSet/>
      <dgm:spPr/>
      <dgm:t>
        <a:bodyPr/>
        <a:lstStyle/>
        <a:p>
          <a:endParaRPr lang="zh-TW" altLang="en-US"/>
        </a:p>
      </dgm:t>
    </dgm:pt>
    <dgm:pt modelId="{032FA1DD-6BAE-4BC6-96CF-42AB5678F19B}" type="sibTrans" cxnId="{00129869-63E7-4A86-822E-300F732195D6}">
      <dgm:prSet/>
      <dgm:spPr/>
      <dgm:t>
        <a:bodyPr/>
        <a:lstStyle/>
        <a:p>
          <a:endParaRPr lang="zh-TW" altLang="en-US"/>
        </a:p>
      </dgm:t>
    </dgm:pt>
    <dgm:pt modelId="{3E3C0863-4374-449B-93FF-58206307BEA4}">
      <dgm:prSet phldrT="[文字]" custT="1"/>
      <dgm:spPr>
        <a:solidFill>
          <a:srgbClr val="00B050">
            <a:alpha val="50000"/>
          </a:srgbClr>
        </a:solidFill>
      </dgm:spPr>
      <dgm:t>
        <a:bodyPr/>
        <a:lstStyle/>
        <a:p>
          <a:r>
            <a:rPr lang="zh-TW" altLang="en-US" sz="2000" dirty="0" smtClean="0"/>
            <a:t>浸泡</a:t>
          </a:r>
          <a:endParaRPr lang="zh-TW" altLang="en-US" sz="2000" dirty="0"/>
        </a:p>
      </dgm:t>
    </dgm:pt>
    <dgm:pt modelId="{4BE8E105-5D90-41BA-B917-85401B080F68}" type="parTrans" cxnId="{70802142-D345-49E9-8AE8-924A1A78B79F}">
      <dgm:prSet/>
      <dgm:spPr/>
      <dgm:t>
        <a:bodyPr/>
        <a:lstStyle/>
        <a:p>
          <a:endParaRPr lang="zh-TW" altLang="en-US"/>
        </a:p>
      </dgm:t>
    </dgm:pt>
    <dgm:pt modelId="{38DE2D33-16F1-47A4-8031-11EA18B45C74}" type="sibTrans" cxnId="{70802142-D345-49E9-8AE8-924A1A78B79F}">
      <dgm:prSet/>
      <dgm:spPr/>
      <dgm:t>
        <a:bodyPr/>
        <a:lstStyle/>
        <a:p>
          <a:endParaRPr lang="zh-TW" altLang="en-US"/>
        </a:p>
      </dgm:t>
    </dgm:pt>
    <dgm:pt modelId="{5B71C6A5-D524-486E-AEAE-9BCE1D32B9A3}">
      <dgm:prSet phldrT="[文字]" custT="1"/>
      <dgm:spPr>
        <a:solidFill>
          <a:schemeClr val="accent1">
            <a:lumMod val="60000"/>
            <a:lumOff val="40000"/>
            <a:alpha val="50000"/>
          </a:schemeClr>
        </a:solidFill>
      </dgm:spPr>
      <dgm:t>
        <a:bodyPr/>
        <a:lstStyle/>
        <a:p>
          <a:pPr algn="dist">
            <a:lnSpc>
              <a:spcPts val="1600"/>
            </a:lnSpc>
            <a:spcAft>
              <a:spcPts val="0"/>
            </a:spcAft>
          </a:pPr>
          <a:r>
            <a:rPr lang="zh-TW" altLang="en-US" sz="1600" dirty="0" smtClean="0"/>
            <a:t>展開多層次對話</a:t>
          </a:r>
          <a:endParaRPr lang="zh-TW" altLang="en-US" sz="1600" dirty="0"/>
        </a:p>
      </dgm:t>
    </dgm:pt>
    <dgm:pt modelId="{F502D6CD-B83D-4E8C-A007-102614D90890}" type="parTrans" cxnId="{0E3EFBFC-D4EF-430D-9F7E-CBDD958C8063}">
      <dgm:prSet/>
      <dgm:spPr/>
      <dgm:t>
        <a:bodyPr/>
        <a:lstStyle/>
        <a:p>
          <a:endParaRPr lang="zh-TW" altLang="en-US"/>
        </a:p>
      </dgm:t>
    </dgm:pt>
    <dgm:pt modelId="{FA4BF2C7-FA17-409F-A71C-4B56853726A3}" type="sibTrans" cxnId="{0E3EFBFC-D4EF-430D-9F7E-CBDD958C8063}">
      <dgm:prSet/>
      <dgm:spPr/>
      <dgm:t>
        <a:bodyPr/>
        <a:lstStyle/>
        <a:p>
          <a:endParaRPr lang="zh-TW" altLang="en-US"/>
        </a:p>
      </dgm:t>
    </dgm:pt>
    <dgm:pt modelId="{B9014776-2A24-40CE-B580-A77076D38E64}">
      <dgm:prSet phldrT="[文字]" custT="1"/>
      <dgm:spPr>
        <a:solidFill>
          <a:srgbClr val="FF66FF">
            <a:alpha val="49804"/>
          </a:srgbClr>
        </a:solidFill>
      </dgm:spPr>
      <dgm:t>
        <a:bodyPr/>
        <a:lstStyle/>
        <a:p>
          <a:r>
            <a:rPr lang="zh-TW" altLang="en-US" sz="1800" dirty="0" smtClean="0"/>
            <a:t>回顧審視</a:t>
          </a:r>
          <a:endParaRPr lang="zh-TW" altLang="en-US" sz="1800" dirty="0"/>
        </a:p>
      </dgm:t>
    </dgm:pt>
    <dgm:pt modelId="{6FFC8435-92D2-4F91-938E-B34E4B29099F}" type="parTrans" cxnId="{9113CE7E-8409-425F-BC36-2EEDD5863DB2}">
      <dgm:prSet/>
      <dgm:spPr/>
      <dgm:t>
        <a:bodyPr/>
        <a:lstStyle/>
        <a:p>
          <a:endParaRPr lang="zh-TW" altLang="en-US"/>
        </a:p>
      </dgm:t>
    </dgm:pt>
    <dgm:pt modelId="{BC0ED178-16E2-4550-BD7D-A06C61C05B37}" type="sibTrans" cxnId="{9113CE7E-8409-425F-BC36-2EEDD5863DB2}">
      <dgm:prSet/>
      <dgm:spPr/>
      <dgm:t>
        <a:bodyPr/>
        <a:lstStyle/>
        <a:p>
          <a:endParaRPr lang="zh-TW" altLang="en-US"/>
        </a:p>
      </dgm:t>
    </dgm:pt>
    <dgm:pt modelId="{2DD2117B-BB15-41DA-9457-5CABCD19C9C0}">
      <dgm:prSet phldrT="[文字]"/>
      <dgm:spPr/>
      <dgm:t>
        <a:bodyPr/>
        <a:lstStyle/>
        <a:p>
          <a:r>
            <a:rPr lang="zh-TW" altLang="en-US" b="1" dirty="0" smtClean="0">
              <a:latin typeface="標楷體" panose="03000509000000000000" pitchFamily="65" charset="-120"/>
              <a:ea typeface="標楷體" panose="03000509000000000000" pitchFamily="65" charset="-120"/>
            </a:rPr>
            <a:t>分工與合作</a:t>
          </a:r>
          <a:endParaRPr lang="zh-TW" altLang="en-US" b="1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A2B793AC-AEF1-4A52-AACB-54CF90F224CD}" type="parTrans" cxnId="{19A08D3E-2837-4E09-8093-714960BE20CE}">
      <dgm:prSet/>
      <dgm:spPr/>
      <dgm:t>
        <a:bodyPr/>
        <a:lstStyle/>
        <a:p>
          <a:endParaRPr lang="zh-TW" altLang="en-US"/>
        </a:p>
      </dgm:t>
    </dgm:pt>
    <dgm:pt modelId="{E7D0FEEE-080A-4D04-9960-4A97F34EB030}" type="sibTrans" cxnId="{19A08D3E-2837-4E09-8093-714960BE20CE}">
      <dgm:prSet/>
      <dgm:spPr/>
      <dgm:t>
        <a:bodyPr/>
        <a:lstStyle/>
        <a:p>
          <a:endParaRPr lang="zh-TW" altLang="en-US"/>
        </a:p>
      </dgm:t>
    </dgm:pt>
    <dgm:pt modelId="{2403346B-88C1-4998-8743-11E7CDAC94BA}">
      <dgm:prSet phldrT="[文字]"/>
      <dgm:spPr>
        <a:solidFill>
          <a:srgbClr val="00B0F0">
            <a:alpha val="50000"/>
          </a:srgbClr>
        </a:solidFill>
      </dgm:spPr>
      <dgm:t>
        <a:bodyPr/>
        <a:lstStyle/>
        <a:p>
          <a:r>
            <a:rPr lang="zh-TW" altLang="en-US" dirty="0" smtClean="0"/>
            <a:t>行政核心團隊</a:t>
          </a:r>
          <a:endParaRPr lang="zh-TW" altLang="en-US" dirty="0"/>
        </a:p>
      </dgm:t>
    </dgm:pt>
    <dgm:pt modelId="{5352A2B1-7902-4875-8FCB-D344B4159D6A}" type="parTrans" cxnId="{8C7D5080-DB6B-40E8-A76E-2E352858BDF6}">
      <dgm:prSet/>
      <dgm:spPr/>
      <dgm:t>
        <a:bodyPr/>
        <a:lstStyle/>
        <a:p>
          <a:endParaRPr lang="zh-TW" altLang="en-US"/>
        </a:p>
      </dgm:t>
    </dgm:pt>
    <dgm:pt modelId="{CD05BF8A-DA3B-4F07-BE51-A47860BEA973}" type="sibTrans" cxnId="{8C7D5080-DB6B-40E8-A76E-2E352858BDF6}">
      <dgm:prSet/>
      <dgm:spPr/>
      <dgm:t>
        <a:bodyPr/>
        <a:lstStyle/>
        <a:p>
          <a:endParaRPr lang="zh-TW" altLang="en-US"/>
        </a:p>
      </dgm:t>
    </dgm:pt>
    <dgm:pt modelId="{FC7CEA06-876C-417C-8C55-8BA62736FAEC}">
      <dgm:prSet phldrT="[文字]" custT="1"/>
      <dgm:spPr>
        <a:solidFill>
          <a:srgbClr val="FFCC00">
            <a:alpha val="50000"/>
          </a:srgbClr>
        </a:solidFill>
      </dgm:spPr>
      <dgm:t>
        <a:bodyPr/>
        <a:lstStyle/>
        <a:p>
          <a:pPr>
            <a:spcAft>
              <a:spcPts val="0"/>
            </a:spcAft>
          </a:pPr>
          <a:r>
            <a:rPr lang="zh-TW" altLang="en-US" sz="2800" dirty="0" smtClean="0"/>
            <a:t>教學</a:t>
          </a:r>
          <a:endParaRPr lang="en-US" altLang="zh-TW" sz="2800" dirty="0" smtClean="0"/>
        </a:p>
        <a:p>
          <a:pPr>
            <a:spcAft>
              <a:spcPts val="0"/>
            </a:spcAft>
          </a:pPr>
          <a:r>
            <a:rPr lang="zh-TW" altLang="en-US" sz="2800" dirty="0" smtClean="0"/>
            <a:t>團隊</a:t>
          </a:r>
          <a:endParaRPr lang="zh-TW" altLang="en-US" sz="2800" dirty="0"/>
        </a:p>
      </dgm:t>
    </dgm:pt>
    <dgm:pt modelId="{46A1D9E6-9A58-4D30-9664-6CBFAF420FBF}" type="parTrans" cxnId="{BF46D7F6-B755-4B6F-9E6B-D0D7C3C56FD1}">
      <dgm:prSet/>
      <dgm:spPr/>
      <dgm:t>
        <a:bodyPr/>
        <a:lstStyle/>
        <a:p>
          <a:endParaRPr lang="zh-TW" altLang="en-US"/>
        </a:p>
      </dgm:t>
    </dgm:pt>
    <dgm:pt modelId="{45C893F7-FC68-4DC6-BABD-138E0F8C91F0}" type="sibTrans" cxnId="{BF46D7F6-B755-4B6F-9E6B-D0D7C3C56FD1}">
      <dgm:prSet/>
      <dgm:spPr/>
      <dgm:t>
        <a:bodyPr/>
        <a:lstStyle/>
        <a:p>
          <a:endParaRPr lang="zh-TW" altLang="en-US"/>
        </a:p>
      </dgm:t>
    </dgm:pt>
    <dgm:pt modelId="{CB46D3C0-C657-4C83-91C5-CB6ED0347398}">
      <dgm:prSet phldrT="[文字]"/>
      <dgm:spPr/>
      <dgm:t>
        <a:bodyPr/>
        <a:lstStyle/>
        <a:p>
          <a:r>
            <a:rPr lang="zh-TW" altLang="en-US" b="1" dirty="0" smtClean="0">
              <a:latin typeface="標楷體" panose="03000509000000000000" pitchFamily="65" charset="-120"/>
              <a:ea typeface="標楷體" panose="03000509000000000000" pitchFamily="65" charset="-120"/>
            </a:rPr>
            <a:t>滾動修正</a:t>
          </a:r>
          <a:endParaRPr lang="zh-TW" altLang="en-US" b="1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DFF24B9C-1249-48F2-A25B-C81D69E0B0AA}" type="parTrans" cxnId="{DB216C0F-AAD2-4D95-AD38-54E886B8D796}">
      <dgm:prSet/>
      <dgm:spPr/>
      <dgm:t>
        <a:bodyPr/>
        <a:lstStyle/>
        <a:p>
          <a:endParaRPr lang="zh-TW" altLang="en-US"/>
        </a:p>
      </dgm:t>
    </dgm:pt>
    <dgm:pt modelId="{619C2AEB-F0B8-46D5-ADCF-BAD644FF2D13}" type="sibTrans" cxnId="{DB216C0F-AAD2-4D95-AD38-54E886B8D796}">
      <dgm:prSet/>
      <dgm:spPr/>
      <dgm:t>
        <a:bodyPr/>
        <a:lstStyle/>
        <a:p>
          <a:endParaRPr lang="zh-TW" altLang="en-US"/>
        </a:p>
      </dgm:t>
    </dgm:pt>
    <dgm:pt modelId="{3ECC2C73-0CA5-4378-9BE5-715E329CD3C6}">
      <dgm:prSet phldrT="[文字]" custT="1"/>
      <dgm:spPr>
        <a:solidFill>
          <a:schemeClr val="bg2">
            <a:lumMod val="75000"/>
            <a:alpha val="86000"/>
          </a:schemeClr>
        </a:solidFill>
      </dgm:spPr>
      <dgm:t>
        <a:bodyPr/>
        <a:lstStyle/>
        <a:p>
          <a:pPr>
            <a:lnSpc>
              <a:spcPts val="2900"/>
            </a:lnSpc>
            <a:spcAft>
              <a:spcPts val="0"/>
            </a:spcAft>
          </a:pPr>
          <a:r>
            <a:rPr lang="zh-TW" altLang="en-US" sz="3200" b="1" dirty="0" smtClean="0">
              <a:solidFill>
                <a:schemeClr val="accent2">
                  <a:lumMod val="75000"/>
                </a:schemeClr>
              </a:solidFill>
            </a:rPr>
            <a:t>全校共做</a:t>
          </a:r>
          <a:endParaRPr lang="en-US" altLang="zh-TW" sz="3200" b="1" dirty="0" smtClean="0">
            <a:solidFill>
              <a:schemeClr val="accent2">
                <a:lumMod val="75000"/>
              </a:schemeClr>
            </a:solidFill>
          </a:endParaRPr>
        </a:p>
        <a:p>
          <a:pPr>
            <a:lnSpc>
              <a:spcPts val="2900"/>
            </a:lnSpc>
            <a:spcAft>
              <a:spcPts val="0"/>
            </a:spcAft>
          </a:pPr>
          <a:r>
            <a:rPr lang="zh-TW" altLang="en-US" sz="2000" b="1" dirty="0" smtClean="0">
              <a:solidFill>
                <a:srgbClr val="0070C0"/>
              </a:solidFill>
            </a:rPr>
            <a:t>共備</a:t>
          </a:r>
          <a:r>
            <a:rPr lang="en-US" altLang="zh-TW" sz="2000" b="1" dirty="0" smtClean="0">
              <a:solidFill>
                <a:srgbClr val="0070C0"/>
              </a:solidFill>
            </a:rPr>
            <a:t>-</a:t>
          </a:r>
          <a:r>
            <a:rPr lang="zh-TW" altLang="en-US" sz="2000" b="1" dirty="0" smtClean="0">
              <a:solidFill>
                <a:srgbClr val="0070C0"/>
              </a:solidFill>
            </a:rPr>
            <a:t>共審</a:t>
          </a:r>
          <a:r>
            <a:rPr lang="en-US" altLang="zh-TW" sz="2000" b="1" dirty="0" smtClean="0">
              <a:solidFill>
                <a:srgbClr val="0070C0"/>
              </a:solidFill>
            </a:rPr>
            <a:t>-</a:t>
          </a:r>
          <a:r>
            <a:rPr lang="zh-TW" altLang="en-US" sz="2000" b="1" dirty="0" smtClean="0">
              <a:solidFill>
                <a:srgbClr val="0070C0"/>
              </a:solidFill>
            </a:rPr>
            <a:t>共好</a:t>
          </a:r>
          <a:endParaRPr lang="zh-TW" altLang="en-US" sz="2000" b="1" dirty="0">
            <a:solidFill>
              <a:srgbClr val="0070C0"/>
            </a:solidFill>
          </a:endParaRPr>
        </a:p>
      </dgm:t>
    </dgm:pt>
    <dgm:pt modelId="{B4286609-499C-4EA6-B0C4-645AF7AF0DDD}" type="parTrans" cxnId="{FAE0E2C6-9C15-41F5-A590-40C6F2118424}">
      <dgm:prSet/>
      <dgm:spPr/>
      <dgm:t>
        <a:bodyPr/>
        <a:lstStyle/>
        <a:p>
          <a:endParaRPr lang="zh-TW" altLang="en-US"/>
        </a:p>
      </dgm:t>
    </dgm:pt>
    <dgm:pt modelId="{1C21DFD8-56E1-4416-9E5E-DFD18A645459}" type="sibTrans" cxnId="{FAE0E2C6-9C15-41F5-A590-40C6F2118424}">
      <dgm:prSet/>
      <dgm:spPr/>
      <dgm:t>
        <a:bodyPr/>
        <a:lstStyle/>
        <a:p>
          <a:endParaRPr lang="zh-TW" altLang="en-US"/>
        </a:p>
      </dgm:t>
    </dgm:pt>
    <dgm:pt modelId="{1E3FED3E-E2BD-415A-BCFD-CB6837631608}" type="pres">
      <dgm:prSet presAssocID="{E170104C-8254-4DF8-9C60-16B3CA473021}" presName="Name0" presStyleCnt="0">
        <dgm:presLayoutVars>
          <dgm:chMax val="3"/>
          <dgm:chPref val="3"/>
          <dgm:bulletEnabled val="1"/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49F13EC8-DA42-4612-8D98-E9FA21D4FA88}" type="pres">
      <dgm:prSet presAssocID="{E170104C-8254-4DF8-9C60-16B3CA473021}" presName="arc1" presStyleLbl="node1" presStyleIdx="0" presStyleCnt="4" custLinFactNeighborX="5196" custLinFactNeighborY="-636"/>
      <dgm:spPr/>
    </dgm:pt>
    <dgm:pt modelId="{C08EA440-CD17-43F9-843F-54504E1FB0FE}" type="pres">
      <dgm:prSet presAssocID="{E170104C-8254-4DF8-9C60-16B3CA473021}" presName="arc3" presStyleLbl="node1" presStyleIdx="1" presStyleCnt="4"/>
      <dgm:spPr/>
    </dgm:pt>
    <dgm:pt modelId="{4D027CF5-49D0-4BFC-8E14-2734BB79719C}" type="pres">
      <dgm:prSet presAssocID="{E170104C-8254-4DF8-9C60-16B3CA473021}" presName="parentText2" presStyleLbl="revTx" presStyleIdx="0" presStyleCnt="3">
        <dgm:presLayoutVars>
          <dgm:chMax val="4"/>
          <dgm:chPref val="3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E9BDB611-7F72-4EBD-BA23-981681A5D662}" type="pres">
      <dgm:prSet presAssocID="{E170104C-8254-4DF8-9C60-16B3CA473021}" presName="arc2" presStyleLbl="node1" presStyleIdx="2" presStyleCnt="4"/>
      <dgm:spPr/>
    </dgm:pt>
    <dgm:pt modelId="{1ED75E47-23E9-4447-BDE3-E7D9D9222623}" type="pres">
      <dgm:prSet presAssocID="{E170104C-8254-4DF8-9C60-16B3CA473021}" presName="arc4" presStyleLbl="node1" presStyleIdx="3" presStyleCnt="4" custLinFactNeighborX="-2661" custLinFactNeighborY="1593"/>
      <dgm:spPr/>
    </dgm:pt>
    <dgm:pt modelId="{D69DAE2D-1039-4D6F-B6A1-E207E1F37143}" type="pres">
      <dgm:prSet presAssocID="{E170104C-8254-4DF8-9C60-16B3CA473021}" presName="parentText3" presStyleLbl="revTx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1E601FA-30FA-4757-B0F1-5677EF269A6A}" type="pres">
      <dgm:prSet presAssocID="{E170104C-8254-4DF8-9C60-16B3CA473021}" presName="middleComposite" presStyleCnt="0"/>
      <dgm:spPr/>
    </dgm:pt>
    <dgm:pt modelId="{1B10C0DF-73EB-492F-8DD6-7935CFFCFECA}" type="pres">
      <dgm:prSet presAssocID="{2403346B-88C1-4998-8743-11E7CDAC94BA}" presName="circ1" presStyleLbl="vennNode1" presStyleIdx="0" presStyleCnt="8" custLinFactNeighborX="998" custLinFactNeighborY="4500"/>
      <dgm:spPr/>
      <dgm:t>
        <a:bodyPr/>
        <a:lstStyle/>
        <a:p>
          <a:endParaRPr lang="zh-TW" altLang="en-US"/>
        </a:p>
      </dgm:t>
    </dgm:pt>
    <dgm:pt modelId="{FB5F5E2B-424E-44DD-87B5-025A5AE146EC}" type="pres">
      <dgm:prSet presAssocID="{2403346B-88C1-4998-8743-11E7CDAC94BA}" presName="circ1Tx" presStyleLbl="revTx" presStyleIdx="1" presStyleCnt="3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72E7F7BA-DE89-4AA1-9DE5-29EED6C336B2}" type="pres">
      <dgm:prSet presAssocID="{FC7CEA06-876C-417C-8C55-8BA62736FAEC}" presName="circ2" presStyleLbl="vennNode1" presStyleIdx="1" presStyleCnt="8"/>
      <dgm:spPr/>
      <dgm:t>
        <a:bodyPr/>
        <a:lstStyle/>
        <a:p>
          <a:endParaRPr lang="zh-TW" altLang="en-US"/>
        </a:p>
      </dgm:t>
    </dgm:pt>
    <dgm:pt modelId="{66311B60-B3CC-4CE0-BEC5-4369F8F63DC6}" type="pres">
      <dgm:prSet presAssocID="{FC7CEA06-876C-417C-8C55-8BA62736FAEC}" presName="circ2Tx" presStyleLbl="revTx" presStyleIdx="1" presStyleCnt="3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C7AD94B7-FC98-43DD-BFED-2CEFF1BB433F}" type="pres">
      <dgm:prSet presAssocID="{E170104C-8254-4DF8-9C60-16B3CA473021}" presName="leftComposite" presStyleCnt="0"/>
      <dgm:spPr/>
    </dgm:pt>
    <dgm:pt modelId="{ADDC1779-2C47-4D76-9741-F51097B55190}" type="pres">
      <dgm:prSet presAssocID="{3E3C0863-4374-449B-93FF-58206307BEA4}" presName="childText1_1" presStyleLbl="vennNode1" presStyleIdx="2" presStyleCnt="8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C0D1112E-DBA7-48F8-92A9-CB6F5D04D3A9}" type="pres">
      <dgm:prSet presAssocID="{3E3C0863-4374-449B-93FF-58206307BEA4}" presName="ellipse1" presStyleLbl="vennNode1" presStyleIdx="3" presStyleCnt="8"/>
      <dgm:spPr/>
    </dgm:pt>
    <dgm:pt modelId="{3FC57543-7C22-4479-AA08-83BDBDDAD4FE}" type="pres">
      <dgm:prSet presAssocID="{3E3C0863-4374-449B-93FF-58206307BEA4}" presName="ellipse2" presStyleLbl="vennNode1" presStyleIdx="4" presStyleCnt="8"/>
      <dgm:spPr/>
    </dgm:pt>
    <dgm:pt modelId="{B453C66C-55CB-4BC3-8833-FF6587E71F43}" type="pres">
      <dgm:prSet presAssocID="{5B71C6A5-D524-486E-AEAE-9BCE1D32B9A3}" presName="childText1_2" presStyleLbl="vennNode1" presStyleIdx="5" presStyleCnt="8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CF742F08-0A05-4841-B289-30A12CE71E40}" type="pres">
      <dgm:prSet presAssocID="{5B71C6A5-D524-486E-AEAE-9BCE1D32B9A3}" presName="ellipse3" presStyleLbl="vennNode1" presStyleIdx="6" presStyleCnt="8"/>
      <dgm:spPr/>
    </dgm:pt>
    <dgm:pt modelId="{2D6AC29E-574F-467D-94E2-83118FA0D6E7}" type="pres">
      <dgm:prSet presAssocID="{B9014776-2A24-40CE-B580-A77076D38E64}" presName="childText1_3" presStyleLbl="vennNode1" presStyleIdx="7" presStyleCnt="8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3561F141-C79A-4827-B552-F6C7A2C64AF8}" type="pres">
      <dgm:prSet presAssocID="{E170104C-8254-4DF8-9C60-16B3CA473021}" presName="rightChild" presStyleLbl="node2" presStyleIdx="0" presStyleCnt="1" custLinFactNeighborX="-2276" custLinFactNeighborY="2796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06A04602-5C22-4A83-BA4A-A0B21BA64D8F}" type="pres">
      <dgm:prSet presAssocID="{E170104C-8254-4DF8-9C60-16B3CA473021}" presName="parentText1" presStyleLbl="revTx" presStyleIdx="2" presStyleCnt="3">
        <dgm:presLayoutVars>
          <dgm:chMax val="4"/>
          <dgm:chPref val="3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948D8CAA-9138-41D0-A009-8EBF2C4763EE}" type="presOf" srcId="{FC7CEA06-876C-417C-8C55-8BA62736FAEC}" destId="{66311B60-B3CC-4CE0-BEC5-4369F8F63DC6}" srcOrd="1" destOrd="0" presId="urn:microsoft.com/office/officeart/2009/3/layout/PhasedProcess"/>
    <dgm:cxn modelId="{961ECD73-4F25-47B1-BDD3-FF4EBCFFB3E5}" type="presOf" srcId="{3ECC2C73-0CA5-4378-9BE5-715E329CD3C6}" destId="{3561F141-C79A-4827-B552-F6C7A2C64AF8}" srcOrd="0" destOrd="0" presId="urn:microsoft.com/office/officeart/2009/3/layout/PhasedProcess"/>
    <dgm:cxn modelId="{4979D562-0741-4EE2-8A9C-558D5B5C8878}" type="presOf" srcId="{2403346B-88C1-4998-8743-11E7CDAC94BA}" destId="{1B10C0DF-73EB-492F-8DD6-7935CFFCFECA}" srcOrd="0" destOrd="0" presId="urn:microsoft.com/office/officeart/2009/3/layout/PhasedProcess"/>
    <dgm:cxn modelId="{00129869-63E7-4A86-822E-300F732195D6}" srcId="{E170104C-8254-4DF8-9C60-16B3CA473021}" destId="{FAEA6FC6-44B6-4574-98FB-8801750E3E9C}" srcOrd="0" destOrd="0" parTransId="{63A8887B-58A3-4621-80D0-DF6E4C1ADFC2}" sibTransId="{032FA1DD-6BAE-4BC6-96CF-42AB5678F19B}"/>
    <dgm:cxn modelId="{70802142-D345-49E9-8AE8-924A1A78B79F}" srcId="{FAEA6FC6-44B6-4574-98FB-8801750E3E9C}" destId="{3E3C0863-4374-449B-93FF-58206307BEA4}" srcOrd="0" destOrd="0" parTransId="{4BE8E105-5D90-41BA-B917-85401B080F68}" sibTransId="{38DE2D33-16F1-47A4-8031-11EA18B45C74}"/>
    <dgm:cxn modelId="{23A2E635-1EB0-4483-BFA2-F90A6EBFCCF4}" type="presOf" srcId="{E170104C-8254-4DF8-9C60-16B3CA473021}" destId="{1E3FED3E-E2BD-415A-BCFD-CB6837631608}" srcOrd="0" destOrd="0" presId="urn:microsoft.com/office/officeart/2009/3/layout/PhasedProcess"/>
    <dgm:cxn modelId="{19A08D3E-2837-4E09-8093-714960BE20CE}" srcId="{E170104C-8254-4DF8-9C60-16B3CA473021}" destId="{2DD2117B-BB15-41DA-9457-5CABCD19C9C0}" srcOrd="1" destOrd="0" parTransId="{A2B793AC-AEF1-4A52-AACB-54CF90F224CD}" sibTransId="{E7D0FEEE-080A-4D04-9960-4A97F34EB030}"/>
    <dgm:cxn modelId="{9113CE7E-8409-425F-BC36-2EEDD5863DB2}" srcId="{FAEA6FC6-44B6-4574-98FB-8801750E3E9C}" destId="{B9014776-2A24-40CE-B580-A77076D38E64}" srcOrd="2" destOrd="0" parTransId="{6FFC8435-92D2-4F91-938E-B34E4B29099F}" sibTransId="{BC0ED178-16E2-4550-BD7D-A06C61C05B37}"/>
    <dgm:cxn modelId="{9DFE6BF8-B2F6-4018-AA0B-F4005E0FF916}" type="presOf" srcId="{B9014776-2A24-40CE-B580-A77076D38E64}" destId="{2D6AC29E-574F-467D-94E2-83118FA0D6E7}" srcOrd="0" destOrd="0" presId="urn:microsoft.com/office/officeart/2009/3/layout/PhasedProcess"/>
    <dgm:cxn modelId="{0E3EFBFC-D4EF-430D-9F7E-CBDD958C8063}" srcId="{FAEA6FC6-44B6-4574-98FB-8801750E3E9C}" destId="{5B71C6A5-D524-486E-AEAE-9BCE1D32B9A3}" srcOrd="1" destOrd="0" parTransId="{F502D6CD-B83D-4E8C-A007-102614D90890}" sibTransId="{FA4BF2C7-FA17-409F-A71C-4B56853726A3}"/>
    <dgm:cxn modelId="{FAE0E2C6-9C15-41F5-A590-40C6F2118424}" srcId="{CB46D3C0-C657-4C83-91C5-CB6ED0347398}" destId="{3ECC2C73-0CA5-4378-9BE5-715E329CD3C6}" srcOrd="0" destOrd="0" parTransId="{B4286609-499C-4EA6-B0C4-645AF7AF0DDD}" sibTransId="{1C21DFD8-56E1-4416-9E5E-DFD18A645459}"/>
    <dgm:cxn modelId="{E2C3C292-4072-469F-83CD-E09E71860300}" type="presOf" srcId="{3E3C0863-4374-449B-93FF-58206307BEA4}" destId="{ADDC1779-2C47-4D76-9741-F51097B55190}" srcOrd="0" destOrd="0" presId="urn:microsoft.com/office/officeart/2009/3/layout/PhasedProcess"/>
    <dgm:cxn modelId="{1599DF1A-4AC5-4D5C-869F-80EF25AC2EC6}" type="presOf" srcId="{2DD2117B-BB15-41DA-9457-5CABCD19C9C0}" destId="{4D027CF5-49D0-4BFC-8E14-2734BB79719C}" srcOrd="0" destOrd="0" presId="urn:microsoft.com/office/officeart/2009/3/layout/PhasedProcess"/>
    <dgm:cxn modelId="{DB216C0F-AAD2-4D95-AD38-54E886B8D796}" srcId="{E170104C-8254-4DF8-9C60-16B3CA473021}" destId="{CB46D3C0-C657-4C83-91C5-CB6ED0347398}" srcOrd="2" destOrd="0" parTransId="{DFF24B9C-1249-48F2-A25B-C81D69E0B0AA}" sibTransId="{619C2AEB-F0B8-46D5-ADCF-BAD644FF2D13}"/>
    <dgm:cxn modelId="{BF46D7F6-B755-4B6F-9E6B-D0D7C3C56FD1}" srcId="{2DD2117B-BB15-41DA-9457-5CABCD19C9C0}" destId="{FC7CEA06-876C-417C-8C55-8BA62736FAEC}" srcOrd="1" destOrd="0" parTransId="{46A1D9E6-9A58-4D30-9664-6CBFAF420FBF}" sibTransId="{45C893F7-FC68-4DC6-BABD-138E0F8C91F0}"/>
    <dgm:cxn modelId="{0B0B780D-65D6-4677-9ADE-504E505CCAC8}" type="presOf" srcId="{CB46D3C0-C657-4C83-91C5-CB6ED0347398}" destId="{D69DAE2D-1039-4D6F-B6A1-E207E1F37143}" srcOrd="0" destOrd="0" presId="urn:microsoft.com/office/officeart/2009/3/layout/PhasedProcess"/>
    <dgm:cxn modelId="{89C9A15A-49CA-4A76-8C39-0C3A6C77948A}" type="presOf" srcId="{5B71C6A5-D524-486E-AEAE-9BCE1D32B9A3}" destId="{B453C66C-55CB-4BC3-8833-FF6587E71F43}" srcOrd="0" destOrd="0" presId="urn:microsoft.com/office/officeart/2009/3/layout/PhasedProcess"/>
    <dgm:cxn modelId="{8C7D5080-DB6B-40E8-A76E-2E352858BDF6}" srcId="{2DD2117B-BB15-41DA-9457-5CABCD19C9C0}" destId="{2403346B-88C1-4998-8743-11E7CDAC94BA}" srcOrd="0" destOrd="0" parTransId="{5352A2B1-7902-4875-8FCB-D344B4159D6A}" sibTransId="{CD05BF8A-DA3B-4F07-BE51-A47860BEA973}"/>
    <dgm:cxn modelId="{A0AEFE37-5632-4EFC-A85D-4F0FFA29D6E7}" type="presOf" srcId="{2403346B-88C1-4998-8743-11E7CDAC94BA}" destId="{FB5F5E2B-424E-44DD-87B5-025A5AE146EC}" srcOrd="1" destOrd="0" presId="urn:microsoft.com/office/officeart/2009/3/layout/PhasedProcess"/>
    <dgm:cxn modelId="{778E36E6-A6D1-4A35-9BDA-91B55E11428E}" type="presOf" srcId="{FC7CEA06-876C-417C-8C55-8BA62736FAEC}" destId="{72E7F7BA-DE89-4AA1-9DE5-29EED6C336B2}" srcOrd="0" destOrd="0" presId="urn:microsoft.com/office/officeart/2009/3/layout/PhasedProcess"/>
    <dgm:cxn modelId="{25A04302-6C74-42A2-9EBD-E474FE757964}" type="presOf" srcId="{FAEA6FC6-44B6-4574-98FB-8801750E3E9C}" destId="{06A04602-5C22-4A83-BA4A-A0B21BA64D8F}" srcOrd="0" destOrd="0" presId="urn:microsoft.com/office/officeart/2009/3/layout/PhasedProcess"/>
    <dgm:cxn modelId="{44D11585-3A4A-475B-9BEB-DDF622B36BEA}" type="presParOf" srcId="{1E3FED3E-E2BD-415A-BCFD-CB6837631608}" destId="{49F13EC8-DA42-4612-8D98-E9FA21D4FA88}" srcOrd="0" destOrd="0" presId="urn:microsoft.com/office/officeart/2009/3/layout/PhasedProcess"/>
    <dgm:cxn modelId="{866EF3D8-E2CC-49EA-BC9D-9E196204F259}" type="presParOf" srcId="{1E3FED3E-E2BD-415A-BCFD-CB6837631608}" destId="{C08EA440-CD17-43F9-843F-54504E1FB0FE}" srcOrd="1" destOrd="0" presId="urn:microsoft.com/office/officeart/2009/3/layout/PhasedProcess"/>
    <dgm:cxn modelId="{E50F7372-DEBD-45F7-BE7F-FCD8CFC4A3E8}" type="presParOf" srcId="{1E3FED3E-E2BD-415A-BCFD-CB6837631608}" destId="{4D027CF5-49D0-4BFC-8E14-2734BB79719C}" srcOrd="2" destOrd="0" presId="urn:microsoft.com/office/officeart/2009/3/layout/PhasedProcess"/>
    <dgm:cxn modelId="{99B1F147-DC08-4F04-AB8C-90BD0BC354B1}" type="presParOf" srcId="{1E3FED3E-E2BD-415A-BCFD-CB6837631608}" destId="{E9BDB611-7F72-4EBD-BA23-981681A5D662}" srcOrd="3" destOrd="0" presId="urn:microsoft.com/office/officeart/2009/3/layout/PhasedProcess"/>
    <dgm:cxn modelId="{437C3050-EE50-44CF-AFC3-7E2FE2651100}" type="presParOf" srcId="{1E3FED3E-E2BD-415A-BCFD-CB6837631608}" destId="{1ED75E47-23E9-4447-BDE3-E7D9D9222623}" srcOrd="4" destOrd="0" presId="urn:microsoft.com/office/officeart/2009/3/layout/PhasedProcess"/>
    <dgm:cxn modelId="{9CE0F6A9-E84B-4CAF-BFC0-8C8D642E695D}" type="presParOf" srcId="{1E3FED3E-E2BD-415A-BCFD-CB6837631608}" destId="{D69DAE2D-1039-4D6F-B6A1-E207E1F37143}" srcOrd="5" destOrd="0" presId="urn:microsoft.com/office/officeart/2009/3/layout/PhasedProcess"/>
    <dgm:cxn modelId="{E71C2D97-BE54-45F1-9017-86719DB8BA52}" type="presParOf" srcId="{1E3FED3E-E2BD-415A-BCFD-CB6837631608}" destId="{81E601FA-30FA-4757-B0F1-5677EF269A6A}" srcOrd="6" destOrd="0" presId="urn:microsoft.com/office/officeart/2009/3/layout/PhasedProcess"/>
    <dgm:cxn modelId="{43B68691-2108-4A9B-884E-82E4AA717A52}" type="presParOf" srcId="{81E601FA-30FA-4757-B0F1-5677EF269A6A}" destId="{1B10C0DF-73EB-492F-8DD6-7935CFFCFECA}" srcOrd="0" destOrd="0" presId="urn:microsoft.com/office/officeart/2009/3/layout/PhasedProcess"/>
    <dgm:cxn modelId="{36C405D2-8FD9-4E8E-A675-38FAE8ADC0C0}" type="presParOf" srcId="{81E601FA-30FA-4757-B0F1-5677EF269A6A}" destId="{FB5F5E2B-424E-44DD-87B5-025A5AE146EC}" srcOrd="1" destOrd="0" presId="urn:microsoft.com/office/officeart/2009/3/layout/PhasedProcess"/>
    <dgm:cxn modelId="{EBF29017-550D-46DD-AAC8-F62C67DCA534}" type="presParOf" srcId="{81E601FA-30FA-4757-B0F1-5677EF269A6A}" destId="{72E7F7BA-DE89-4AA1-9DE5-29EED6C336B2}" srcOrd="2" destOrd="0" presId="urn:microsoft.com/office/officeart/2009/3/layout/PhasedProcess"/>
    <dgm:cxn modelId="{70F0786B-CBB2-4687-90DF-8049FBDCAF52}" type="presParOf" srcId="{81E601FA-30FA-4757-B0F1-5677EF269A6A}" destId="{66311B60-B3CC-4CE0-BEC5-4369F8F63DC6}" srcOrd="3" destOrd="0" presId="urn:microsoft.com/office/officeart/2009/3/layout/PhasedProcess"/>
    <dgm:cxn modelId="{43FC7183-6850-4D56-8B15-F5D06E3E025B}" type="presParOf" srcId="{1E3FED3E-E2BD-415A-BCFD-CB6837631608}" destId="{C7AD94B7-FC98-43DD-BFED-2CEFF1BB433F}" srcOrd="7" destOrd="0" presId="urn:microsoft.com/office/officeart/2009/3/layout/PhasedProcess"/>
    <dgm:cxn modelId="{BF5C5155-6830-4052-8C1D-BCB387E88E1D}" type="presParOf" srcId="{C7AD94B7-FC98-43DD-BFED-2CEFF1BB433F}" destId="{ADDC1779-2C47-4D76-9741-F51097B55190}" srcOrd="0" destOrd="0" presId="urn:microsoft.com/office/officeart/2009/3/layout/PhasedProcess"/>
    <dgm:cxn modelId="{A5011413-E811-410E-92CC-F21C369FF171}" type="presParOf" srcId="{C7AD94B7-FC98-43DD-BFED-2CEFF1BB433F}" destId="{C0D1112E-DBA7-48F8-92A9-CB6F5D04D3A9}" srcOrd="1" destOrd="0" presId="urn:microsoft.com/office/officeart/2009/3/layout/PhasedProcess"/>
    <dgm:cxn modelId="{446372F8-CBCE-49DF-9995-B9B436B9AEFE}" type="presParOf" srcId="{C7AD94B7-FC98-43DD-BFED-2CEFF1BB433F}" destId="{3FC57543-7C22-4479-AA08-83BDBDDAD4FE}" srcOrd="2" destOrd="0" presId="urn:microsoft.com/office/officeart/2009/3/layout/PhasedProcess"/>
    <dgm:cxn modelId="{B1C66041-4CCF-45C6-BF6F-65A43BCFCD29}" type="presParOf" srcId="{C7AD94B7-FC98-43DD-BFED-2CEFF1BB433F}" destId="{B453C66C-55CB-4BC3-8833-FF6587E71F43}" srcOrd="3" destOrd="0" presId="urn:microsoft.com/office/officeart/2009/3/layout/PhasedProcess"/>
    <dgm:cxn modelId="{8F849290-4741-40C7-B631-5F020E00DEBB}" type="presParOf" srcId="{C7AD94B7-FC98-43DD-BFED-2CEFF1BB433F}" destId="{CF742F08-0A05-4841-B289-30A12CE71E40}" srcOrd="4" destOrd="0" presId="urn:microsoft.com/office/officeart/2009/3/layout/PhasedProcess"/>
    <dgm:cxn modelId="{1C896819-EFD3-4E3A-A4D9-83147E7895E0}" type="presParOf" srcId="{C7AD94B7-FC98-43DD-BFED-2CEFF1BB433F}" destId="{2D6AC29E-574F-467D-94E2-83118FA0D6E7}" srcOrd="5" destOrd="0" presId="urn:microsoft.com/office/officeart/2009/3/layout/PhasedProcess"/>
    <dgm:cxn modelId="{A4CFD584-896A-4BE7-B6E2-CE83A93B4EFF}" type="presParOf" srcId="{1E3FED3E-E2BD-415A-BCFD-CB6837631608}" destId="{3561F141-C79A-4827-B552-F6C7A2C64AF8}" srcOrd="8" destOrd="0" presId="urn:microsoft.com/office/officeart/2009/3/layout/PhasedProcess"/>
    <dgm:cxn modelId="{DD41667F-5F40-4E11-BF96-4A6FA4EE4BE2}" type="presParOf" srcId="{1E3FED3E-E2BD-415A-BCFD-CB6837631608}" destId="{06A04602-5C22-4A83-BA4A-A0B21BA64D8F}" srcOrd="9" destOrd="0" presId="urn:microsoft.com/office/officeart/2009/3/layout/Phased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68ADCB1-C09B-49F3-B545-DFE6B37E887E}" type="doc">
      <dgm:prSet loTypeId="urn:microsoft.com/office/officeart/2005/8/layout/list1" loCatId="list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zh-TW" altLang="en-US"/>
        </a:p>
      </dgm:t>
    </dgm:pt>
    <dgm:pt modelId="{7BC96A40-9FED-4003-BF50-91BC92186491}">
      <dgm:prSet phldrT="[文字]" custT="1"/>
      <dgm:spPr/>
      <dgm:t>
        <a:bodyPr/>
        <a:lstStyle/>
        <a:p>
          <a:r>
            <a:rPr lang="zh-TW" altLang="en-US" sz="3600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行政核心團隊</a:t>
          </a:r>
          <a:endParaRPr lang="zh-TW" altLang="en-US" sz="3600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6C9E1C0B-366C-4B0B-B183-336BB45E68E4}" type="parTrans" cxnId="{72FF3B8F-E2C5-43B1-BEF9-4CE90B4D4B63}">
      <dgm:prSet/>
      <dgm:spPr/>
      <dgm:t>
        <a:bodyPr/>
        <a:lstStyle/>
        <a:p>
          <a:endParaRPr lang="zh-TW" altLang="en-US"/>
        </a:p>
      </dgm:t>
    </dgm:pt>
    <dgm:pt modelId="{4A9A82AD-D93A-494A-BDB7-9015417ABE56}" type="sibTrans" cxnId="{72FF3B8F-E2C5-43B1-BEF9-4CE90B4D4B63}">
      <dgm:prSet/>
      <dgm:spPr/>
      <dgm:t>
        <a:bodyPr/>
        <a:lstStyle/>
        <a:p>
          <a:endParaRPr lang="zh-TW" altLang="en-US"/>
        </a:p>
      </dgm:t>
    </dgm:pt>
    <dgm:pt modelId="{BA0EC0FC-F79B-47D3-89B2-AD3C6E8F2B15}">
      <dgm:prSet phldrT="[文字]" custT="1"/>
      <dgm:spPr/>
      <dgm:t>
        <a:bodyPr/>
        <a:lstStyle/>
        <a:p>
          <a:r>
            <a:rPr lang="zh-TW" altLang="en-US" sz="3600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教師專業學習社群</a:t>
          </a:r>
          <a:endParaRPr lang="zh-TW" altLang="en-US" sz="3600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222E3671-427F-4C89-8EE2-44CA3CE4C007}" type="parTrans" cxnId="{206CCB29-C9FC-4060-A4BA-7FC265ECDAC1}">
      <dgm:prSet/>
      <dgm:spPr/>
      <dgm:t>
        <a:bodyPr/>
        <a:lstStyle/>
        <a:p>
          <a:endParaRPr lang="zh-TW" altLang="en-US"/>
        </a:p>
      </dgm:t>
    </dgm:pt>
    <dgm:pt modelId="{104CA54B-1B47-4FB0-8708-2A1A5B82300F}" type="sibTrans" cxnId="{206CCB29-C9FC-4060-A4BA-7FC265ECDAC1}">
      <dgm:prSet/>
      <dgm:spPr/>
      <dgm:t>
        <a:bodyPr/>
        <a:lstStyle/>
        <a:p>
          <a:endParaRPr lang="zh-TW" altLang="en-US"/>
        </a:p>
      </dgm:t>
    </dgm:pt>
    <dgm:pt modelId="{3045A680-5918-4FFA-9B97-1FC10F5AEC2F}">
      <dgm:prSet phldrT="[文字]" custT="1"/>
      <dgm:spPr/>
      <dgm:t>
        <a:bodyPr/>
        <a:lstStyle/>
        <a:p>
          <a:r>
            <a:rPr lang="zh-TW" altLang="en-US" sz="3600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多元專業對話</a:t>
          </a:r>
          <a:endParaRPr lang="zh-TW" altLang="en-US" sz="3600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8C6E9C92-D212-44A8-8883-0061EDF12762}" type="parTrans" cxnId="{ADA750F4-AABF-40D7-803C-D71A13C75AE8}">
      <dgm:prSet/>
      <dgm:spPr/>
      <dgm:t>
        <a:bodyPr/>
        <a:lstStyle/>
        <a:p>
          <a:endParaRPr lang="zh-TW" altLang="en-US"/>
        </a:p>
      </dgm:t>
    </dgm:pt>
    <dgm:pt modelId="{4F1A6F44-6D19-4970-BBBF-BD4E3FB495CF}" type="sibTrans" cxnId="{ADA750F4-AABF-40D7-803C-D71A13C75AE8}">
      <dgm:prSet/>
      <dgm:spPr/>
      <dgm:t>
        <a:bodyPr/>
        <a:lstStyle/>
        <a:p>
          <a:endParaRPr lang="zh-TW" altLang="en-US"/>
        </a:p>
      </dgm:t>
    </dgm:pt>
    <dgm:pt modelId="{CC5E7C3C-1BBE-4CE8-8E1E-6650EAB3225C}">
      <dgm:prSet phldrT="[文字]" custT="1"/>
      <dgm:spPr/>
      <dgm:t>
        <a:bodyPr/>
        <a:lstStyle/>
        <a:p>
          <a:r>
            <a:rPr lang="zh-TW" altLang="en-US" sz="3600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計畫的整合</a:t>
          </a:r>
          <a:endParaRPr lang="zh-TW" altLang="en-US" sz="3600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675626E3-CBB2-4B49-94F7-3C7D253B4966}" type="parTrans" cxnId="{B6748C36-7F29-4045-875A-F335C723F880}">
      <dgm:prSet/>
      <dgm:spPr/>
      <dgm:t>
        <a:bodyPr/>
        <a:lstStyle/>
        <a:p>
          <a:endParaRPr lang="zh-TW" altLang="en-US"/>
        </a:p>
      </dgm:t>
    </dgm:pt>
    <dgm:pt modelId="{113C759F-8215-45A1-9EDC-11F98700827F}" type="sibTrans" cxnId="{B6748C36-7F29-4045-875A-F335C723F880}">
      <dgm:prSet/>
      <dgm:spPr/>
      <dgm:t>
        <a:bodyPr/>
        <a:lstStyle/>
        <a:p>
          <a:endParaRPr lang="zh-TW" altLang="en-US"/>
        </a:p>
      </dgm:t>
    </dgm:pt>
    <dgm:pt modelId="{9155E098-B385-45C0-B7F6-588897F72EB6}" type="pres">
      <dgm:prSet presAssocID="{F68ADCB1-C09B-49F3-B545-DFE6B37E887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CB770D82-E52E-4046-8F43-E810C80205D7}" type="pres">
      <dgm:prSet presAssocID="{7BC96A40-9FED-4003-BF50-91BC92186491}" presName="parentLin" presStyleCnt="0"/>
      <dgm:spPr/>
      <dgm:t>
        <a:bodyPr/>
        <a:lstStyle/>
        <a:p>
          <a:endParaRPr lang="zh-TW" altLang="en-US"/>
        </a:p>
      </dgm:t>
    </dgm:pt>
    <dgm:pt modelId="{BB454E18-C348-4B98-B4A4-3BED48D2F2E7}" type="pres">
      <dgm:prSet presAssocID="{7BC96A40-9FED-4003-BF50-91BC92186491}" presName="parentLeftMargin" presStyleLbl="node1" presStyleIdx="0" presStyleCnt="4"/>
      <dgm:spPr/>
      <dgm:t>
        <a:bodyPr/>
        <a:lstStyle/>
        <a:p>
          <a:endParaRPr lang="zh-TW" altLang="en-US"/>
        </a:p>
      </dgm:t>
    </dgm:pt>
    <dgm:pt modelId="{533BAD1C-86C7-4389-B186-276FBB52F211}" type="pres">
      <dgm:prSet presAssocID="{7BC96A40-9FED-4003-BF50-91BC92186491}" presName="parentText" presStyleLbl="node1" presStyleIdx="0" presStyleCnt="4" custLinFactNeighborX="-9987" custLinFactNeighborY="-459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1CE91D5-6416-4DC9-908D-B57F6F55EA91}" type="pres">
      <dgm:prSet presAssocID="{7BC96A40-9FED-4003-BF50-91BC92186491}" presName="negativeSpace" presStyleCnt="0"/>
      <dgm:spPr/>
      <dgm:t>
        <a:bodyPr/>
        <a:lstStyle/>
        <a:p>
          <a:endParaRPr lang="zh-TW" altLang="en-US"/>
        </a:p>
      </dgm:t>
    </dgm:pt>
    <dgm:pt modelId="{7A8F4047-0CBB-431C-9AC5-F690821C0566}" type="pres">
      <dgm:prSet presAssocID="{7BC96A40-9FED-4003-BF50-91BC92186491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C1D35AF-B56D-45EC-897F-58D002ED8018}" type="pres">
      <dgm:prSet presAssocID="{4A9A82AD-D93A-494A-BDB7-9015417ABE56}" presName="spaceBetweenRectangles" presStyleCnt="0"/>
      <dgm:spPr/>
      <dgm:t>
        <a:bodyPr/>
        <a:lstStyle/>
        <a:p>
          <a:endParaRPr lang="zh-TW" altLang="en-US"/>
        </a:p>
      </dgm:t>
    </dgm:pt>
    <dgm:pt modelId="{594F0480-73BA-4801-9BFA-BDFDD316CB0A}" type="pres">
      <dgm:prSet presAssocID="{BA0EC0FC-F79B-47D3-89B2-AD3C6E8F2B15}" presName="parentLin" presStyleCnt="0"/>
      <dgm:spPr/>
      <dgm:t>
        <a:bodyPr/>
        <a:lstStyle/>
        <a:p>
          <a:endParaRPr lang="zh-TW" altLang="en-US"/>
        </a:p>
      </dgm:t>
    </dgm:pt>
    <dgm:pt modelId="{459DAD4A-BB16-4ABB-AC4E-286D303742EB}" type="pres">
      <dgm:prSet presAssocID="{BA0EC0FC-F79B-47D3-89B2-AD3C6E8F2B15}" presName="parentLeftMargin" presStyleLbl="node1" presStyleIdx="0" presStyleCnt="4"/>
      <dgm:spPr/>
      <dgm:t>
        <a:bodyPr/>
        <a:lstStyle/>
        <a:p>
          <a:endParaRPr lang="zh-TW" altLang="en-US"/>
        </a:p>
      </dgm:t>
    </dgm:pt>
    <dgm:pt modelId="{3ABCBC85-3856-4025-BBDB-13ABA8538756}" type="pres">
      <dgm:prSet presAssocID="{BA0EC0FC-F79B-47D3-89B2-AD3C6E8F2B15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AB68BCE-12D9-4F2F-9B6C-0BA4839572E7}" type="pres">
      <dgm:prSet presAssocID="{BA0EC0FC-F79B-47D3-89B2-AD3C6E8F2B15}" presName="negativeSpace" presStyleCnt="0"/>
      <dgm:spPr/>
      <dgm:t>
        <a:bodyPr/>
        <a:lstStyle/>
        <a:p>
          <a:endParaRPr lang="zh-TW" altLang="en-US"/>
        </a:p>
      </dgm:t>
    </dgm:pt>
    <dgm:pt modelId="{528CA462-5268-433A-BD35-965AC3A6FAD8}" type="pres">
      <dgm:prSet presAssocID="{BA0EC0FC-F79B-47D3-89B2-AD3C6E8F2B15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C80FB03-1690-48D8-8C09-99F210FBFD49}" type="pres">
      <dgm:prSet presAssocID="{104CA54B-1B47-4FB0-8708-2A1A5B82300F}" presName="spaceBetweenRectangles" presStyleCnt="0"/>
      <dgm:spPr/>
      <dgm:t>
        <a:bodyPr/>
        <a:lstStyle/>
        <a:p>
          <a:endParaRPr lang="zh-TW" altLang="en-US"/>
        </a:p>
      </dgm:t>
    </dgm:pt>
    <dgm:pt modelId="{8ACE4D33-EBFA-4628-B661-A5A273819E72}" type="pres">
      <dgm:prSet presAssocID="{3045A680-5918-4FFA-9B97-1FC10F5AEC2F}" presName="parentLin" presStyleCnt="0"/>
      <dgm:spPr/>
      <dgm:t>
        <a:bodyPr/>
        <a:lstStyle/>
        <a:p>
          <a:endParaRPr lang="zh-TW" altLang="en-US"/>
        </a:p>
      </dgm:t>
    </dgm:pt>
    <dgm:pt modelId="{8FEA7C3B-453E-45BF-AA2F-BF28597967CA}" type="pres">
      <dgm:prSet presAssocID="{3045A680-5918-4FFA-9B97-1FC10F5AEC2F}" presName="parentLeftMargin" presStyleLbl="node1" presStyleIdx="1" presStyleCnt="4"/>
      <dgm:spPr/>
      <dgm:t>
        <a:bodyPr/>
        <a:lstStyle/>
        <a:p>
          <a:endParaRPr lang="zh-TW" altLang="en-US"/>
        </a:p>
      </dgm:t>
    </dgm:pt>
    <dgm:pt modelId="{F1BC9A23-4BBE-43F3-8432-709B082EA9F6}" type="pres">
      <dgm:prSet presAssocID="{3045A680-5918-4FFA-9B97-1FC10F5AEC2F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D3D89A8-0ED4-40A8-808E-42DC90284BDE}" type="pres">
      <dgm:prSet presAssocID="{3045A680-5918-4FFA-9B97-1FC10F5AEC2F}" presName="negativeSpace" presStyleCnt="0"/>
      <dgm:spPr/>
      <dgm:t>
        <a:bodyPr/>
        <a:lstStyle/>
        <a:p>
          <a:endParaRPr lang="zh-TW" altLang="en-US"/>
        </a:p>
      </dgm:t>
    </dgm:pt>
    <dgm:pt modelId="{A4FAB552-0712-41C2-A383-03CED7AA4B5D}" type="pres">
      <dgm:prSet presAssocID="{3045A680-5918-4FFA-9B97-1FC10F5AEC2F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F265D72-0A47-46AE-8D17-DF9C728BCA6E}" type="pres">
      <dgm:prSet presAssocID="{4F1A6F44-6D19-4970-BBBF-BD4E3FB495CF}" presName="spaceBetweenRectangles" presStyleCnt="0"/>
      <dgm:spPr/>
      <dgm:t>
        <a:bodyPr/>
        <a:lstStyle/>
        <a:p>
          <a:endParaRPr lang="zh-TW" altLang="en-US"/>
        </a:p>
      </dgm:t>
    </dgm:pt>
    <dgm:pt modelId="{E2E7719D-8A0D-4B54-B6CF-3B4EBC7EA63C}" type="pres">
      <dgm:prSet presAssocID="{CC5E7C3C-1BBE-4CE8-8E1E-6650EAB3225C}" presName="parentLin" presStyleCnt="0"/>
      <dgm:spPr/>
      <dgm:t>
        <a:bodyPr/>
        <a:lstStyle/>
        <a:p>
          <a:endParaRPr lang="zh-TW" altLang="en-US"/>
        </a:p>
      </dgm:t>
    </dgm:pt>
    <dgm:pt modelId="{6027A7F0-F468-4C10-BBBB-B39297902904}" type="pres">
      <dgm:prSet presAssocID="{CC5E7C3C-1BBE-4CE8-8E1E-6650EAB3225C}" presName="parentLeftMargin" presStyleLbl="node1" presStyleIdx="2" presStyleCnt="4"/>
      <dgm:spPr/>
      <dgm:t>
        <a:bodyPr/>
        <a:lstStyle/>
        <a:p>
          <a:endParaRPr lang="zh-TW" altLang="en-US"/>
        </a:p>
      </dgm:t>
    </dgm:pt>
    <dgm:pt modelId="{9AC5EDC1-4D89-4974-9A0F-9B7279EC8C0D}" type="pres">
      <dgm:prSet presAssocID="{CC5E7C3C-1BBE-4CE8-8E1E-6650EAB3225C}" presName="parentText" presStyleLbl="node1" presStyleIdx="3" presStyleCnt="4" custLinFactNeighborX="7512" custLinFactNeighborY="12535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806767C-3781-43AF-BAF3-6CAEB4120DD3}" type="pres">
      <dgm:prSet presAssocID="{CC5E7C3C-1BBE-4CE8-8E1E-6650EAB3225C}" presName="negativeSpace" presStyleCnt="0"/>
      <dgm:spPr/>
      <dgm:t>
        <a:bodyPr/>
        <a:lstStyle/>
        <a:p>
          <a:endParaRPr lang="zh-TW" altLang="en-US"/>
        </a:p>
      </dgm:t>
    </dgm:pt>
    <dgm:pt modelId="{A3F62C3E-B83B-4DCB-AC13-47E5F4C0EF44}" type="pres">
      <dgm:prSet presAssocID="{CC5E7C3C-1BBE-4CE8-8E1E-6650EAB3225C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72FF3B8F-E2C5-43B1-BEF9-4CE90B4D4B63}" srcId="{F68ADCB1-C09B-49F3-B545-DFE6B37E887E}" destId="{7BC96A40-9FED-4003-BF50-91BC92186491}" srcOrd="0" destOrd="0" parTransId="{6C9E1C0B-366C-4B0B-B183-336BB45E68E4}" sibTransId="{4A9A82AD-D93A-494A-BDB7-9015417ABE56}"/>
    <dgm:cxn modelId="{7F472EE4-BBEE-4BC2-B10A-BC7AD5E45A8D}" type="presOf" srcId="{BA0EC0FC-F79B-47D3-89B2-AD3C6E8F2B15}" destId="{459DAD4A-BB16-4ABB-AC4E-286D303742EB}" srcOrd="0" destOrd="0" presId="urn:microsoft.com/office/officeart/2005/8/layout/list1"/>
    <dgm:cxn modelId="{ADA750F4-AABF-40D7-803C-D71A13C75AE8}" srcId="{F68ADCB1-C09B-49F3-B545-DFE6B37E887E}" destId="{3045A680-5918-4FFA-9B97-1FC10F5AEC2F}" srcOrd="2" destOrd="0" parTransId="{8C6E9C92-D212-44A8-8883-0061EDF12762}" sibTransId="{4F1A6F44-6D19-4970-BBBF-BD4E3FB495CF}"/>
    <dgm:cxn modelId="{0263FB88-674C-4E28-82D1-0E419B4D5B69}" type="presOf" srcId="{7BC96A40-9FED-4003-BF50-91BC92186491}" destId="{BB454E18-C348-4B98-B4A4-3BED48D2F2E7}" srcOrd="0" destOrd="0" presId="urn:microsoft.com/office/officeart/2005/8/layout/list1"/>
    <dgm:cxn modelId="{B07F1895-B56D-4BD4-8E78-AEE89127C6E6}" type="presOf" srcId="{F68ADCB1-C09B-49F3-B545-DFE6B37E887E}" destId="{9155E098-B385-45C0-B7F6-588897F72EB6}" srcOrd="0" destOrd="0" presId="urn:microsoft.com/office/officeart/2005/8/layout/list1"/>
    <dgm:cxn modelId="{92920E48-052E-4AF9-A52E-D1DCDBA49AF5}" type="presOf" srcId="{3045A680-5918-4FFA-9B97-1FC10F5AEC2F}" destId="{8FEA7C3B-453E-45BF-AA2F-BF28597967CA}" srcOrd="0" destOrd="0" presId="urn:microsoft.com/office/officeart/2005/8/layout/list1"/>
    <dgm:cxn modelId="{F127B78B-02AC-4F30-89BD-9926D38950C1}" type="presOf" srcId="{CC5E7C3C-1BBE-4CE8-8E1E-6650EAB3225C}" destId="{6027A7F0-F468-4C10-BBBB-B39297902904}" srcOrd="0" destOrd="0" presId="urn:microsoft.com/office/officeart/2005/8/layout/list1"/>
    <dgm:cxn modelId="{08DEFA00-6867-4541-8B37-5E5CC63C1C70}" type="presOf" srcId="{3045A680-5918-4FFA-9B97-1FC10F5AEC2F}" destId="{F1BC9A23-4BBE-43F3-8432-709B082EA9F6}" srcOrd="1" destOrd="0" presId="urn:microsoft.com/office/officeart/2005/8/layout/list1"/>
    <dgm:cxn modelId="{206CCB29-C9FC-4060-A4BA-7FC265ECDAC1}" srcId="{F68ADCB1-C09B-49F3-B545-DFE6B37E887E}" destId="{BA0EC0FC-F79B-47D3-89B2-AD3C6E8F2B15}" srcOrd="1" destOrd="0" parTransId="{222E3671-427F-4C89-8EE2-44CA3CE4C007}" sibTransId="{104CA54B-1B47-4FB0-8708-2A1A5B82300F}"/>
    <dgm:cxn modelId="{B6748C36-7F29-4045-875A-F335C723F880}" srcId="{F68ADCB1-C09B-49F3-B545-DFE6B37E887E}" destId="{CC5E7C3C-1BBE-4CE8-8E1E-6650EAB3225C}" srcOrd="3" destOrd="0" parTransId="{675626E3-CBB2-4B49-94F7-3C7D253B4966}" sibTransId="{113C759F-8215-45A1-9EDC-11F98700827F}"/>
    <dgm:cxn modelId="{AD1C64D5-E8EE-4231-8135-B7983482AF61}" type="presOf" srcId="{7BC96A40-9FED-4003-BF50-91BC92186491}" destId="{533BAD1C-86C7-4389-B186-276FBB52F211}" srcOrd="1" destOrd="0" presId="urn:microsoft.com/office/officeart/2005/8/layout/list1"/>
    <dgm:cxn modelId="{D91513B3-FB8B-4D1A-B675-9E21F6F66CCD}" type="presOf" srcId="{BA0EC0FC-F79B-47D3-89B2-AD3C6E8F2B15}" destId="{3ABCBC85-3856-4025-BBDB-13ABA8538756}" srcOrd="1" destOrd="0" presId="urn:microsoft.com/office/officeart/2005/8/layout/list1"/>
    <dgm:cxn modelId="{DD2C664B-1613-426E-8D06-569A08C91CB8}" type="presOf" srcId="{CC5E7C3C-1BBE-4CE8-8E1E-6650EAB3225C}" destId="{9AC5EDC1-4D89-4974-9A0F-9B7279EC8C0D}" srcOrd="1" destOrd="0" presId="urn:microsoft.com/office/officeart/2005/8/layout/list1"/>
    <dgm:cxn modelId="{25F5F96E-1A7B-469A-B04C-0CCB713749F6}" type="presParOf" srcId="{9155E098-B385-45C0-B7F6-588897F72EB6}" destId="{CB770D82-E52E-4046-8F43-E810C80205D7}" srcOrd="0" destOrd="0" presId="urn:microsoft.com/office/officeart/2005/8/layout/list1"/>
    <dgm:cxn modelId="{DCA66120-D40A-4BE4-BC2D-E6546FB2C678}" type="presParOf" srcId="{CB770D82-E52E-4046-8F43-E810C80205D7}" destId="{BB454E18-C348-4B98-B4A4-3BED48D2F2E7}" srcOrd="0" destOrd="0" presId="urn:microsoft.com/office/officeart/2005/8/layout/list1"/>
    <dgm:cxn modelId="{9A224708-2C15-42FC-A229-346556AF5FB0}" type="presParOf" srcId="{CB770D82-E52E-4046-8F43-E810C80205D7}" destId="{533BAD1C-86C7-4389-B186-276FBB52F211}" srcOrd="1" destOrd="0" presId="urn:microsoft.com/office/officeart/2005/8/layout/list1"/>
    <dgm:cxn modelId="{AC524A60-40B9-450E-BC3B-52CB154CF6E9}" type="presParOf" srcId="{9155E098-B385-45C0-B7F6-588897F72EB6}" destId="{01CE91D5-6416-4DC9-908D-B57F6F55EA91}" srcOrd="1" destOrd="0" presId="urn:microsoft.com/office/officeart/2005/8/layout/list1"/>
    <dgm:cxn modelId="{9CB3A7B5-4FB5-41C0-8934-647BF0BBF8E1}" type="presParOf" srcId="{9155E098-B385-45C0-B7F6-588897F72EB6}" destId="{7A8F4047-0CBB-431C-9AC5-F690821C0566}" srcOrd="2" destOrd="0" presId="urn:microsoft.com/office/officeart/2005/8/layout/list1"/>
    <dgm:cxn modelId="{FD63F165-3013-4C01-AD45-814355F9C17A}" type="presParOf" srcId="{9155E098-B385-45C0-B7F6-588897F72EB6}" destId="{CC1D35AF-B56D-45EC-897F-58D002ED8018}" srcOrd="3" destOrd="0" presId="urn:microsoft.com/office/officeart/2005/8/layout/list1"/>
    <dgm:cxn modelId="{2424A145-D3A1-4759-848E-F09CF456C393}" type="presParOf" srcId="{9155E098-B385-45C0-B7F6-588897F72EB6}" destId="{594F0480-73BA-4801-9BFA-BDFDD316CB0A}" srcOrd="4" destOrd="0" presId="urn:microsoft.com/office/officeart/2005/8/layout/list1"/>
    <dgm:cxn modelId="{DE10493E-D94E-48C5-B57B-5BC26B7AE6EB}" type="presParOf" srcId="{594F0480-73BA-4801-9BFA-BDFDD316CB0A}" destId="{459DAD4A-BB16-4ABB-AC4E-286D303742EB}" srcOrd="0" destOrd="0" presId="urn:microsoft.com/office/officeart/2005/8/layout/list1"/>
    <dgm:cxn modelId="{3D2D5D17-822B-4BBE-B0E1-A3806C7877CD}" type="presParOf" srcId="{594F0480-73BA-4801-9BFA-BDFDD316CB0A}" destId="{3ABCBC85-3856-4025-BBDB-13ABA8538756}" srcOrd="1" destOrd="0" presId="urn:microsoft.com/office/officeart/2005/8/layout/list1"/>
    <dgm:cxn modelId="{DAC6ED1B-A807-461E-B08C-A4D563819749}" type="presParOf" srcId="{9155E098-B385-45C0-B7F6-588897F72EB6}" destId="{8AB68BCE-12D9-4F2F-9B6C-0BA4839572E7}" srcOrd="5" destOrd="0" presId="urn:microsoft.com/office/officeart/2005/8/layout/list1"/>
    <dgm:cxn modelId="{7C05B822-5B45-405A-B061-809FF1BB5242}" type="presParOf" srcId="{9155E098-B385-45C0-B7F6-588897F72EB6}" destId="{528CA462-5268-433A-BD35-965AC3A6FAD8}" srcOrd="6" destOrd="0" presId="urn:microsoft.com/office/officeart/2005/8/layout/list1"/>
    <dgm:cxn modelId="{0CC85993-54EC-465D-8DEA-538EDE8DCA50}" type="presParOf" srcId="{9155E098-B385-45C0-B7F6-588897F72EB6}" destId="{0C80FB03-1690-48D8-8C09-99F210FBFD49}" srcOrd="7" destOrd="0" presId="urn:microsoft.com/office/officeart/2005/8/layout/list1"/>
    <dgm:cxn modelId="{B96C0C41-DD63-4984-99B7-39C2EACA8D17}" type="presParOf" srcId="{9155E098-B385-45C0-B7F6-588897F72EB6}" destId="{8ACE4D33-EBFA-4628-B661-A5A273819E72}" srcOrd="8" destOrd="0" presId="urn:microsoft.com/office/officeart/2005/8/layout/list1"/>
    <dgm:cxn modelId="{71289589-0BFE-4035-A41B-147018ADEDA0}" type="presParOf" srcId="{8ACE4D33-EBFA-4628-B661-A5A273819E72}" destId="{8FEA7C3B-453E-45BF-AA2F-BF28597967CA}" srcOrd="0" destOrd="0" presId="urn:microsoft.com/office/officeart/2005/8/layout/list1"/>
    <dgm:cxn modelId="{47E758B5-EC08-45E1-9633-66C8F2F27947}" type="presParOf" srcId="{8ACE4D33-EBFA-4628-B661-A5A273819E72}" destId="{F1BC9A23-4BBE-43F3-8432-709B082EA9F6}" srcOrd="1" destOrd="0" presId="urn:microsoft.com/office/officeart/2005/8/layout/list1"/>
    <dgm:cxn modelId="{16297E19-1458-4445-AFEE-080179F0AA19}" type="presParOf" srcId="{9155E098-B385-45C0-B7F6-588897F72EB6}" destId="{7D3D89A8-0ED4-40A8-808E-42DC90284BDE}" srcOrd="9" destOrd="0" presId="urn:microsoft.com/office/officeart/2005/8/layout/list1"/>
    <dgm:cxn modelId="{71CBABB2-86DC-4E7C-86C3-47A6EF990C77}" type="presParOf" srcId="{9155E098-B385-45C0-B7F6-588897F72EB6}" destId="{A4FAB552-0712-41C2-A383-03CED7AA4B5D}" srcOrd="10" destOrd="0" presId="urn:microsoft.com/office/officeart/2005/8/layout/list1"/>
    <dgm:cxn modelId="{26D9D019-C46C-4704-B727-D4ACB9E1BBBA}" type="presParOf" srcId="{9155E098-B385-45C0-B7F6-588897F72EB6}" destId="{1F265D72-0A47-46AE-8D17-DF9C728BCA6E}" srcOrd="11" destOrd="0" presId="urn:microsoft.com/office/officeart/2005/8/layout/list1"/>
    <dgm:cxn modelId="{EF5858D7-F491-4D23-A6EA-3BF64B4C6A5A}" type="presParOf" srcId="{9155E098-B385-45C0-B7F6-588897F72EB6}" destId="{E2E7719D-8A0D-4B54-B6CF-3B4EBC7EA63C}" srcOrd="12" destOrd="0" presId="urn:microsoft.com/office/officeart/2005/8/layout/list1"/>
    <dgm:cxn modelId="{BBE02C8B-4DBC-4B78-8C8E-27821C7D86E2}" type="presParOf" srcId="{E2E7719D-8A0D-4B54-B6CF-3B4EBC7EA63C}" destId="{6027A7F0-F468-4C10-BBBB-B39297902904}" srcOrd="0" destOrd="0" presId="urn:microsoft.com/office/officeart/2005/8/layout/list1"/>
    <dgm:cxn modelId="{9F627566-C11A-43C8-9652-361CD0E75BA6}" type="presParOf" srcId="{E2E7719D-8A0D-4B54-B6CF-3B4EBC7EA63C}" destId="{9AC5EDC1-4D89-4974-9A0F-9B7279EC8C0D}" srcOrd="1" destOrd="0" presId="urn:microsoft.com/office/officeart/2005/8/layout/list1"/>
    <dgm:cxn modelId="{C066C564-701A-4595-A4A4-56F2DF4D8AB1}" type="presParOf" srcId="{9155E098-B385-45C0-B7F6-588897F72EB6}" destId="{8806767C-3781-43AF-BAF3-6CAEB4120DD3}" srcOrd="13" destOrd="0" presId="urn:microsoft.com/office/officeart/2005/8/layout/list1"/>
    <dgm:cxn modelId="{BA08E13C-BF03-4F58-BAEF-02F15686C276}" type="presParOf" srcId="{9155E098-B385-45C0-B7F6-588897F72EB6}" destId="{A3F62C3E-B83B-4DCB-AC13-47E5F4C0EF44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D617357-2A3E-4018-9DAE-AFEC71046E36}" type="doc">
      <dgm:prSet loTypeId="urn:microsoft.com/office/officeart/2005/8/layout/hierarchy4" loCatId="relationship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zh-TW" altLang="en-US"/>
        </a:p>
      </dgm:t>
    </dgm:pt>
    <dgm:pt modelId="{AF4C5834-96D6-43B7-A7F8-7267B2BA2CEB}">
      <dgm:prSet phldrT="[文字]"/>
      <dgm:spPr/>
      <dgm:t>
        <a:bodyPr/>
        <a:lstStyle/>
        <a:p>
          <a:r>
            <a:rPr lang="zh-TW" altLang="en-US" b="1" dirty="0" smtClean="0"/>
            <a:t>行政核心團隊的實踐力</a:t>
          </a:r>
          <a:endParaRPr lang="zh-TW" altLang="en-US" b="1" dirty="0">
            <a:solidFill>
              <a:srgbClr val="FF0000"/>
            </a:solidFill>
          </a:endParaRPr>
        </a:p>
      </dgm:t>
    </dgm:pt>
    <dgm:pt modelId="{45005481-20EA-4E37-AC79-450833006633}" type="parTrans" cxnId="{BAF82738-9163-4324-BE08-59605831AFA2}">
      <dgm:prSet/>
      <dgm:spPr/>
      <dgm:t>
        <a:bodyPr/>
        <a:lstStyle/>
        <a:p>
          <a:endParaRPr lang="zh-TW" altLang="en-US"/>
        </a:p>
      </dgm:t>
    </dgm:pt>
    <dgm:pt modelId="{8052ABF3-813A-480D-9942-885BC009DE49}" type="sibTrans" cxnId="{BAF82738-9163-4324-BE08-59605831AFA2}">
      <dgm:prSet/>
      <dgm:spPr/>
      <dgm:t>
        <a:bodyPr/>
        <a:lstStyle/>
        <a:p>
          <a:endParaRPr lang="zh-TW" altLang="en-US"/>
        </a:p>
      </dgm:t>
    </dgm:pt>
    <dgm:pt modelId="{B8B14FF9-0906-4D1D-98C8-2F47271FB039}">
      <dgm:prSet phldrT="[文字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TW" altLang="en-US" sz="2800" b="1" dirty="0" smtClean="0"/>
            <a:t>校外增能</a:t>
          </a:r>
          <a:endParaRPr lang="en-US" altLang="zh-TW" sz="2800" dirty="0" smtClean="0"/>
        </a:p>
        <a:p>
          <a:pPr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200" b="1" dirty="0"/>
        </a:p>
      </dgm:t>
    </dgm:pt>
    <dgm:pt modelId="{3F021296-C914-4DE7-9757-B09E5FA944B3}" type="parTrans" cxnId="{DD5F8E82-F5E0-4F4C-9AAC-11C6DD7E7A90}">
      <dgm:prSet/>
      <dgm:spPr/>
      <dgm:t>
        <a:bodyPr/>
        <a:lstStyle/>
        <a:p>
          <a:endParaRPr lang="zh-TW" altLang="en-US"/>
        </a:p>
      </dgm:t>
    </dgm:pt>
    <dgm:pt modelId="{465C657B-A33A-4581-8AF4-66C58CD77319}" type="sibTrans" cxnId="{DD5F8E82-F5E0-4F4C-9AAC-11C6DD7E7A90}">
      <dgm:prSet/>
      <dgm:spPr/>
      <dgm:t>
        <a:bodyPr/>
        <a:lstStyle/>
        <a:p>
          <a:endParaRPr lang="zh-TW" altLang="en-US"/>
        </a:p>
      </dgm:t>
    </dgm:pt>
    <dgm:pt modelId="{43E0938F-E5F8-4241-A0FB-87B578D97734}">
      <dgm:prSet phldrT="[文字]" custT="1"/>
      <dgm:spPr/>
      <dgm:t>
        <a:bodyPr/>
        <a:lstStyle/>
        <a:p>
          <a:endParaRPr lang="en-US" altLang="zh-TW" sz="2800" b="1" dirty="0" smtClean="0"/>
        </a:p>
        <a:p>
          <a:r>
            <a:rPr lang="zh-TW" altLang="en-US" sz="2800" b="1" dirty="0" smtClean="0"/>
            <a:t>國教院</a:t>
          </a:r>
          <a:endParaRPr lang="en-US" altLang="zh-TW" sz="2800" b="1" dirty="0" smtClean="0"/>
        </a:p>
        <a:p>
          <a:r>
            <a:rPr lang="zh-TW" altLang="en-US" sz="2800" dirty="0" smtClean="0"/>
            <a:t>研習</a:t>
          </a:r>
          <a:endParaRPr lang="en-US" altLang="zh-TW" sz="2800" dirty="0" smtClean="0"/>
        </a:p>
        <a:p>
          <a:r>
            <a:rPr lang="zh-TW" altLang="en-US" sz="2800" dirty="0" smtClean="0"/>
            <a:t>工作坊</a:t>
          </a:r>
          <a:endParaRPr lang="en-US" altLang="zh-TW" sz="2800" dirty="0" smtClean="0"/>
        </a:p>
        <a:p>
          <a:r>
            <a:rPr lang="zh-TW" altLang="en-US" sz="2800" dirty="0" smtClean="0"/>
            <a:t>國際交流</a:t>
          </a:r>
          <a:endParaRPr lang="en-US" altLang="zh-TW" sz="2800" dirty="0" smtClean="0"/>
        </a:p>
        <a:p>
          <a:endParaRPr lang="zh-TW" altLang="en-US" sz="2800" dirty="0"/>
        </a:p>
      </dgm:t>
    </dgm:pt>
    <dgm:pt modelId="{CAAE3419-BE24-4DEC-BE6A-F719A3B73C72}" type="parTrans" cxnId="{1F6E5C58-BAB4-46F0-8CBA-07E4B6D4098B}">
      <dgm:prSet/>
      <dgm:spPr/>
      <dgm:t>
        <a:bodyPr/>
        <a:lstStyle/>
        <a:p>
          <a:endParaRPr lang="zh-TW" altLang="en-US"/>
        </a:p>
      </dgm:t>
    </dgm:pt>
    <dgm:pt modelId="{79998F68-CCE4-419D-ABAC-8B46CC523EA1}" type="sibTrans" cxnId="{1F6E5C58-BAB4-46F0-8CBA-07E4B6D4098B}">
      <dgm:prSet/>
      <dgm:spPr/>
      <dgm:t>
        <a:bodyPr/>
        <a:lstStyle/>
        <a:p>
          <a:endParaRPr lang="zh-TW" altLang="en-US"/>
        </a:p>
      </dgm:t>
    </dgm:pt>
    <dgm:pt modelId="{1DB49B12-006F-4E04-A839-473B7B689A79}">
      <dgm:prSet phldrT="[文字]"/>
      <dgm:spPr/>
      <dgm:t>
        <a:bodyPr/>
        <a:lstStyle/>
        <a:p>
          <a:r>
            <a:rPr lang="zh-TW" altLang="en-US" b="1" dirty="0" smtClean="0"/>
            <a:t>校內增能</a:t>
          </a:r>
          <a:endParaRPr lang="zh-TW" altLang="en-US" b="1" dirty="0"/>
        </a:p>
      </dgm:t>
    </dgm:pt>
    <dgm:pt modelId="{7DB8E949-C487-4F92-8B4C-9CA4AC4C1D8C}" type="parTrans" cxnId="{63739512-1791-45D4-A858-8A15732218E9}">
      <dgm:prSet/>
      <dgm:spPr/>
      <dgm:t>
        <a:bodyPr/>
        <a:lstStyle/>
        <a:p>
          <a:endParaRPr lang="zh-TW" altLang="en-US"/>
        </a:p>
      </dgm:t>
    </dgm:pt>
    <dgm:pt modelId="{9914150C-2F22-439F-8CD6-C5AEF9BE97FA}" type="sibTrans" cxnId="{63739512-1791-45D4-A858-8A15732218E9}">
      <dgm:prSet/>
      <dgm:spPr/>
      <dgm:t>
        <a:bodyPr/>
        <a:lstStyle/>
        <a:p>
          <a:endParaRPr lang="zh-TW" altLang="en-US"/>
        </a:p>
      </dgm:t>
    </dgm:pt>
    <dgm:pt modelId="{BE2F669F-97A3-4FF0-97C0-8E69E92C4212}">
      <dgm:prSet phldrT="[文字]" custT="1"/>
      <dgm:spPr/>
      <dgm:t>
        <a:bodyPr/>
        <a:lstStyle/>
        <a:p>
          <a:endParaRPr lang="en-US" altLang="zh-TW" sz="2400" b="1" dirty="0" smtClean="0"/>
        </a:p>
        <a:p>
          <a:r>
            <a:rPr lang="zh-TW" altLang="en-US" sz="2400" dirty="0" smtClean="0"/>
            <a:t>研習</a:t>
          </a:r>
          <a:endParaRPr lang="en-US" altLang="zh-TW" sz="2400" dirty="0" smtClean="0"/>
        </a:p>
        <a:p>
          <a:r>
            <a:rPr lang="zh-TW" altLang="en-US" sz="2400" dirty="0" smtClean="0"/>
            <a:t>創新課程共備</a:t>
          </a:r>
          <a:endParaRPr lang="en-US" altLang="zh-TW" sz="2400" dirty="0" smtClean="0"/>
        </a:p>
        <a:p>
          <a:r>
            <a:rPr lang="zh-TW" altLang="en-US" sz="2400" dirty="0" smtClean="0"/>
            <a:t>公開課</a:t>
          </a:r>
          <a:endParaRPr lang="en-US" altLang="zh-TW" sz="2400" dirty="0" smtClean="0"/>
        </a:p>
        <a:p>
          <a:r>
            <a:rPr lang="zh-TW" altLang="en-US" sz="2400" dirty="0" smtClean="0"/>
            <a:t>成果分享</a:t>
          </a:r>
          <a:endParaRPr lang="en-US" altLang="zh-TW" sz="2400" dirty="0" smtClean="0"/>
        </a:p>
        <a:p>
          <a:endParaRPr lang="zh-TW" altLang="en-US" sz="2800" dirty="0"/>
        </a:p>
      </dgm:t>
    </dgm:pt>
    <dgm:pt modelId="{43FFF52E-3240-4A41-85EE-3CA75660E97B}" type="parTrans" cxnId="{3E0BAD55-B356-4C04-AE87-F510647F80B6}">
      <dgm:prSet/>
      <dgm:spPr/>
      <dgm:t>
        <a:bodyPr/>
        <a:lstStyle/>
        <a:p>
          <a:endParaRPr lang="zh-TW" altLang="en-US"/>
        </a:p>
      </dgm:t>
    </dgm:pt>
    <dgm:pt modelId="{F9213C54-D284-4B3E-8153-BD57272498D7}" type="sibTrans" cxnId="{3E0BAD55-B356-4C04-AE87-F510647F80B6}">
      <dgm:prSet/>
      <dgm:spPr/>
      <dgm:t>
        <a:bodyPr/>
        <a:lstStyle/>
        <a:p>
          <a:endParaRPr lang="zh-TW" altLang="en-US"/>
        </a:p>
      </dgm:t>
    </dgm:pt>
    <dgm:pt modelId="{F950C56C-C232-4FEE-A15B-B16DB0A3E251}">
      <dgm:prSet phldrT="[文字]" custT="1"/>
      <dgm:spPr/>
      <dgm:t>
        <a:bodyPr/>
        <a:lstStyle/>
        <a:p>
          <a:r>
            <a:rPr lang="zh-TW" altLang="en-US" sz="2800" b="1" dirty="0" smtClean="0"/>
            <a:t>部辦</a:t>
          </a:r>
          <a:endParaRPr lang="en-US" altLang="zh-TW" sz="2800" b="1" dirty="0" smtClean="0"/>
        </a:p>
        <a:p>
          <a:r>
            <a:rPr lang="zh-TW" altLang="en-US" sz="2800" dirty="0" smtClean="0"/>
            <a:t>研習</a:t>
          </a:r>
          <a:endParaRPr lang="en-US" altLang="zh-TW" sz="2800" dirty="0" smtClean="0"/>
        </a:p>
        <a:p>
          <a:r>
            <a:rPr lang="zh-TW" altLang="en-US" sz="2800" dirty="0" smtClean="0"/>
            <a:t>工作坊</a:t>
          </a:r>
          <a:endParaRPr lang="en-US" altLang="zh-TW" sz="2800" dirty="0" smtClean="0"/>
        </a:p>
        <a:p>
          <a:r>
            <a:rPr lang="zh-TW" altLang="en-US" sz="2800" dirty="0" smtClean="0"/>
            <a:t>講師培訓</a:t>
          </a:r>
        </a:p>
      </dgm:t>
    </dgm:pt>
    <dgm:pt modelId="{4F781A6A-2D08-4F78-B31E-CA16BCCBF3DC}" type="sibTrans" cxnId="{7C79F544-BD0E-4DF6-A690-6B3B9A481DCC}">
      <dgm:prSet/>
      <dgm:spPr/>
      <dgm:t>
        <a:bodyPr/>
        <a:lstStyle/>
        <a:p>
          <a:endParaRPr lang="zh-TW" altLang="en-US"/>
        </a:p>
      </dgm:t>
    </dgm:pt>
    <dgm:pt modelId="{AB44BA30-F3E0-4BBD-A35F-F291A6791B76}" type="parTrans" cxnId="{7C79F544-BD0E-4DF6-A690-6B3B9A481DCC}">
      <dgm:prSet/>
      <dgm:spPr/>
      <dgm:t>
        <a:bodyPr/>
        <a:lstStyle/>
        <a:p>
          <a:endParaRPr lang="zh-TW" altLang="en-US"/>
        </a:p>
      </dgm:t>
    </dgm:pt>
    <dgm:pt modelId="{5086BD5D-AE08-4EC0-8444-E142050246C6}">
      <dgm:prSet custT="1"/>
      <dgm:spPr/>
      <dgm:t>
        <a:bodyPr/>
        <a:lstStyle/>
        <a:p>
          <a:r>
            <a:rPr lang="zh-TW" altLang="en-US" sz="2800" b="1" dirty="0" smtClean="0"/>
            <a:t>區域性</a:t>
          </a:r>
          <a:endParaRPr lang="en-US" altLang="zh-TW" sz="2800" b="1" dirty="0" smtClean="0"/>
        </a:p>
        <a:p>
          <a:r>
            <a:rPr lang="zh-TW" altLang="en-US" sz="2800" b="0" dirty="0" smtClean="0"/>
            <a:t>研習</a:t>
          </a:r>
          <a:endParaRPr lang="en-US" altLang="zh-TW" sz="2800" b="0" dirty="0" smtClean="0"/>
        </a:p>
        <a:p>
          <a:r>
            <a:rPr lang="zh-TW" altLang="en-US" sz="2800" b="0" dirty="0" smtClean="0"/>
            <a:t>觀課</a:t>
          </a:r>
          <a:endParaRPr lang="en-US" altLang="zh-TW" sz="2800" b="0" dirty="0" smtClean="0"/>
        </a:p>
        <a:p>
          <a:r>
            <a:rPr lang="zh-TW" altLang="en-US" sz="2800" b="0" dirty="0" smtClean="0"/>
            <a:t>成果發表</a:t>
          </a:r>
        </a:p>
      </dgm:t>
    </dgm:pt>
    <dgm:pt modelId="{0BD26BEC-2738-4790-8699-9449D9488890}" type="sibTrans" cxnId="{346D7D4F-F70F-4DB4-B27B-71C606129E91}">
      <dgm:prSet/>
      <dgm:spPr/>
      <dgm:t>
        <a:bodyPr/>
        <a:lstStyle/>
        <a:p>
          <a:endParaRPr lang="zh-TW" altLang="en-US"/>
        </a:p>
      </dgm:t>
    </dgm:pt>
    <dgm:pt modelId="{82691FA4-61F2-4263-B80F-F6DC5CEE830B}" type="parTrans" cxnId="{346D7D4F-F70F-4DB4-B27B-71C606129E91}">
      <dgm:prSet/>
      <dgm:spPr/>
      <dgm:t>
        <a:bodyPr/>
        <a:lstStyle/>
        <a:p>
          <a:endParaRPr lang="zh-TW" altLang="en-US"/>
        </a:p>
      </dgm:t>
    </dgm:pt>
    <dgm:pt modelId="{9C0DB78C-F92D-475C-B118-FD6AF9C234E6}" type="pres">
      <dgm:prSet presAssocID="{FD617357-2A3E-4018-9DAE-AFEC71046E36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FCBB9BC8-0FF3-4A7C-86DA-947451FA96C9}" type="pres">
      <dgm:prSet presAssocID="{AF4C5834-96D6-43B7-A7F8-7267B2BA2CEB}" presName="vertOne" presStyleCnt="0"/>
      <dgm:spPr/>
    </dgm:pt>
    <dgm:pt modelId="{1C75AEBD-EB7A-4F95-A0AC-AB40D3F70590}" type="pres">
      <dgm:prSet presAssocID="{AF4C5834-96D6-43B7-A7F8-7267B2BA2CEB}" presName="txOne" presStyleLbl="node0" presStyleIdx="0" presStyleCnt="1" custScaleY="4417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9F8B45E-1AAD-4BE7-98B5-7AE63D80883C}" type="pres">
      <dgm:prSet presAssocID="{AF4C5834-96D6-43B7-A7F8-7267B2BA2CEB}" presName="parTransOne" presStyleCnt="0"/>
      <dgm:spPr/>
    </dgm:pt>
    <dgm:pt modelId="{ADEB5D2C-5A18-4D67-BCFA-8ECBF67CEA8C}" type="pres">
      <dgm:prSet presAssocID="{AF4C5834-96D6-43B7-A7F8-7267B2BA2CEB}" presName="horzOne" presStyleCnt="0"/>
      <dgm:spPr/>
    </dgm:pt>
    <dgm:pt modelId="{4954C8F5-6B46-460D-B023-8170FF92C06B}" type="pres">
      <dgm:prSet presAssocID="{B8B14FF9-0906-4D1D-98C8-2F47271FB039}" presName="vertTwo" presStyleCnt="0"/>
      <dgm:spPr/>
    </dgm:pt>
    <dgm:pt modelId="{6D801930-560D-4A74-9726-BC01C4900D86}" type="pres">
      <dgm:prSet presAssocID="{B8B14FF9-0906-4D1D-98C8-2F47271FB039}" presName="txTwo" presStyleLbl="node2" presStyleIdx="0" presStyleCnt="2" custScaleX="102100" custScaleY="36765" custLinFactY="-983" custLinFactNeighborX="523" custLinFactNeighborY="-100000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4172D20-AE7F-452F-AD54-32DCCDC459D6}" type="pres">
      <dgm:prSet presAssocID="{B8B14FF9-0906-4D1D-98C8-2F47271FB039}" presName="parTransTwo" presStyleCnt="0"/>
      <dgm:spPr/>
    </dgm:pt>
    <dgm:pt modelId="{CE0DAEA4-4A36-49F5-AF6E-162D0D801827}" type="pres">
      <dgm:prSet presAssocID="{B8B14FF9-0906-4D1D-98C8-2F47271FB039}" presName="horzTwo" presStyleCnt="0"/>
      <dgm:spPr/>
    </dgm:pt>
    <dgm:pt modelId="{7B874F14-DD13-4435-B0CB-55120B9C52F6}" type="pres">
      <dgm:prSet presAssocID="{F950C56C-C232-4FEE-A15B-B16DB0A3E251}" presName="vertThree" presStyleCnt="0"/>
      <dgm:spPr/>
    </dgm:pt>
    <dgm:pt modelId="{EAD87EED-AE4B-48D0-8319-FA3E5CE442F7}" type="pres">
      <dgm:prSet presAssocID="{F950C56C-C232-4FEE-A15B-B16DB0A3E251}" presName="txThree" presStyleLbl="node3" presStyleIdx="0" presStyleCnt="4" custScaleX="106291" custScaleY="114278" custLinFactNeighborX="-2207" custLinFactNeighborY="-2107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D83FB711-B5E1-4343-BB5C-AA3562F09716}" type="pres">
      <dgm:prSet presAssocID="{F950C56C-C232-4FEE-A15B-B16DB0A3E251}" presName="horzThree" presStyleCnt="0"/>
      <dgm:spPr/>
    </dgm:pt>
    <dgm:pt modelId="{F4D971EC-0214-4B61-A6D2-B9171FCEA6A4}" type="pres">
      <dgm:prSet presAssocID="{4F781A6A-2D08-4F78-B31E-CA16BCCBF3DC}" presName="sibSpaceThree" presStyleCnt="0"/>
      <dgm:spPr/>
    </dgm:pt>
    <dgm:pt modelId="{B3F339A7-A557-4D6A-A8EA-F5DDE4515196}" type="pres">
      <dgm:prSet presAssocID="{43E0938F-E5F8-4241-A0FB-87B578D97734}" presName="vertThree" presStyleCnt="0"/>
      <dgm:spPr/>
    </dgm:pt>
    <dgm:pt modelId="{51ADBE16-49D3-4E81-ACF5-FA337EA7D0D4}" type="pres">
      <dgm:prSet presAssocID="{43E0938F-E5F8-4241-A0FB-87B578D97734}" presName="txThree" presStyleLbl="node3" presStyleIdx="1" presStyleCnt="4" custScaleY="112093" custLinFactNeighborX="-1181" custLinFactNeighborY="-21157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FD62ED7-BC15-4F24-92EA-1150C516F509}" type="pres">
      <dgm:prSet presAssocID="{43E0938F-E5F8-4241-A0FB-87B578D97734}" presName="horzThree" presStyleCnt="0"/>
      <dgm:spPr/>
    </dgm:pt>
    <dgm:pt modelId="{3449DD1C-6929-4E07-BA05-8DE32018A20A}" type="pres">
      <dgm:prSet presAssocID="{79998F68-CCE4-419D-ABAC-8B46CC523EA1}" presName="sibSpaceThree" presStyleCnt="0"/>
      <dgm:spPr/>
    </dgm:pt>
    <dgm:pt modelId="{8A6E289C-41A3-438A-9076-D59D303E700A}" type="pres">
      <dgm:prSet presAssocID="{5086BD5D-AE08-4EC0-8444-E142050246C6}" presName="vertThree" presStyleCnt="0"/>
      <dgm:spPr/>
    </dgm:pt>
    <dgm:pt modelId="{2F777E2A-9A3A-4E3C-9ABA-5AEC75FA79A7}" type="pres">
      <dgm:prSet presAssocID="{5086BD5D-AE08-4EC0-8444-E142050246C6}" presName="txThree" presStyleLbl="node3" presStyleIdx="2" presStyleCnt="4" custScaleY="112844" custLinFactNeighborX="2264" custLinFactNeighborY="-2102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389D815-A29E-4252-9AF5-39AA6D5A3FC7}" type="pres">
      <dgm:prSet presAssocID="{5086BD5D-AE08-4EC0-8444-E142050246C6}" presName="horzThree" presStyleCnt="0"/>
      <dgm:spPr/>
    </dgm:pt>
    <dgm:pt modelId="{3BD86F40-A704-45D5-97E3-A1CB4594703E}" type="pres">
      <dgm:prSet presAssocID="{465C657B-A33A-4581-8AF4-66C58CD77319}" presName="sibSpaceTwo" presStyleCnt="0"/>
      <dgm:spPr/>
    </dgm:pt>
    <dgm:pt modelId="{CCB498F6-9E6D-4DF4-855A-496F5404697E}" type="pres">
      <dgm:prSet presAssocID="{1DB49B12-006F-4E04-A839-473B7B689A79}" presName="vertTwo" presStyleCnt="0"/>
      <dgm:spPr/>
    </dgm:pt>
    <dgm:pt modelId="{70CB01FA-B8F6-44E7-9EB5-96EAD08093E9}" type="pres">
      <dgm:prSet presAssocID="{1DB49B12-006F-4E04-A839-473B7B689A79}" presName="txTwo" presStyleLbl="node2" presStyleIdx="1" presStyleCnt="2" custScaleX="126008" custScaleY="36200" custLinFactY="-983" custLinFactNeighborX="435" custLinFactNeighborY="-100000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83AE247-58E0-4811-93D4-33F3A6FCA117}" type="pres">
      <dgm:prSet presAssocID="{1DB49B12-006F-4E04-A839-473B7B689A79}" presName="parTransTwo" presStyleCnt="0"/>
      <dgm:spPr/>
    </dgm:pt>
    <dgm:pt modelId="{8AE8EB43-C8DE-45A4-9212-09EEC0A153A6}" type="pres">
      <dgm:prSet presAssocID="{1DB49B12-006F-4E04-A839-473B7B689A79}" presName="horzTwo" presStyleCnt="0"/>
      <dgm:spPr/>
    </dgm:pt>
    <dgm:pt modelId="{79818AEE-901E-4874-94A4-F90633F510A4}" type="pres">
      <dgm:prSet presAssocID="{BE2F669F-97A3-4FF0-97C0-8E69E92C4212}" presName="vertThree" presStyleCnt="0"/>
      <dgm:spPr/>
    </dgm:pt>
    <dgm:pt modelId="{21891DD0-0C40-42A8-BFE2-8F66AD20861F}" type="pres">
      <dgm:prSet presAssocID="{BE2F669F-97A3-4FF0-97C0-8E69E92C4212}" presName="txThree" presStyleLbl="node3" presStyleIdx="3" presStyleCnt="4" custScaleY="115034" custLinFactNeighborX="-3971" custLinFactNeighborY="-2036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0B8AA6F-B655-4421-B76F-8C3955FF1787}" type="pres">
      <dgm:prSet presAssocID="{BE2F669F-97A3-4FF0-97C0-8E69E92C4212}" presName="horzThree" presStyleCnt="0"/>
      <dgm:spPr/>
    </dgm:pt>
  </dgm:ptLst>
  <dgm:cxnLst>
    <dgm:cxn modelId="{7AB5DEE6-7261-484A-8940-3C94112C552F}" type="presOf" srcId="{5086BD5D-AE08-4EC0-8444-E142050246C6}" destId="{2F777E2A-9A3A-4E3C-9ABA-5AEC75FA79A7}" srcOrd="0" destOrd="0" presId="urn:microsoft.com/office/officeart/2005/8/layout/hierarchy4"/>
    <dgm:cxn modelId="{3E0BAD55-B356-4C04-AE87-F510647F80B6}" srcId="{1DB49B12-006F-4E04-A839-473B7B689A79}" destId="{BE2F669F-97A3-4FF0-97C0-8E69E92C4212}" srcOrd="0" destOrd="0" parTransId="{43FFF52E-3240-4A41-85EE-3CA75660E97B}" sibTransId="{F9213C54-D284-4B3E-8153-BD57272498D7}"/>
    <dgm:cxn modelId="{63739512-1791-45D4-A858-8A15732218E9}" srcId="{AF4C5834-96D6-43B7-A7F8-7267B2BA2CEB}" destId="{1DB49B12-006F-4E04-A839-473B7B689A79}" srcOrd="1" destOrd="0" parTransId="{7DB8E949-C487-4F92-8B4C-9CA4AC4C1D8C}" sibTransId="{9914150C-2F22-439F-8CD6-C5AEF9BE97FA}"/>
    <dgm:cxn modelId="{865868DF-A696-4CD9-8F6A-FE3B9C62FD52}" type="presOf" srcId="{BE2F669F-97A3-4FF0-97C0-8E69E92C4212}" destId="{21891DD0-0C40-42A8-BFE2-8F66AD20861F}" srcOrd="0" destOrd="0" presId="urn:microsoft.com/office/officeart/2005/8/layout/hierarchy4"/>
    <dgm:cxn modelId="{41C64C3D-5542-4891-88E5-A611DB80E97F}" type="presOf" srcId="{F950C56C-C232-4FEE-A15B-B16DB0A3E251}" destId="{EAD87EED-AE4B-48D0-8319-FA3E5CE442F7}" srcOrd="0" destOrd="0" presId="urn:microsoft.com/office/officeart/2005/8/layout/hierarchy4"/>
    <dgm:cxn modelId="{DD5F8E82-F5E0-4F4C-9AAC-11C6DD7E7A90}" srcId="{AF4C5834-96D6-43B7-A7F8-7267B2BA2CEB}" destId="{B8B14FF9-0906-4D1D-98C8-2F47271FB039}" srcOrd="0" destOrd="0" parTransId="{3F021296-C914-4DE7-9757-B09E5FA944B3}" sibTransId="{465C657B-A33A-4581-8AF4-66C58CD77319}"/>
    <dgm:cxn modelId="{7D18D8AF-E521-403F-BD27-35864204A106}" type="presOf" srcId="{FD617357-2A3E-4018-9DAE-AFEC71046E36}" destId="{9C0DB78C-F92D-475C-B118-FD6AF9C234E6}" srcOrd="0" destOrd="0" presId="urn:microsoft.com/office/officeart/2005/8/layout/hierarchy4"/>
    <dgm:cxn modelId="{BF2FFBB6-E6F0-4806-86D5-7E96600A7F48}" type="presOf" srcId="{AF4C5834-96D6-43B7-A7F8-7267B2BA2CEB}" destId="{1C75AEBD-EB7A-4F95-A0AC-AB40D3F70590}" srcOrd="0" destOrd="0" presId="urn:microsoft.com/office/officeart/2005/8/layout/hierarchy4"/>
    <dgm:cxn modelId="{261AEA3D-E430-458C-9FBE-FF816FA4B276}" type="presOf" srcId="{B8B14FF9-0906-4D1D-98C8-2F47271FB039}" destId="{6D801930-560D-4A74-9726-BC01C4900D86}" srcOrd="0" destOrd="0" presId="urn:microsoft.com/office/officeart/2005/8/layout/hierarchy4"/>
    <dgm:cxn modelId="{7C79F544-BD0E-4DF6-A690-6B3B9A481DCC}" srcId="{B8B14FF9-0906-4D1D-98C8-2F47271FB039}" destId="{F950C56C-C232-4FEE-A15B-B16DB0A3E251}" srcOrd="0" destOrd="0" parTransId="{AB44BA30-F3E0-4BBD-A35F-F291A6791B76}" sibTransId="{4F781A6A-2D08-4F78-B31E-CA16BCCBF3DC}"/>
    <dgm:cxn modelId="{BAF82738-9163-4324-BE08-59605831AFA2}" srcId="{FD617357-2A3E-4018-9DAE-AFEC71046E36}" destId="{AF4C5834-96D6-43B7-A7F8-7267B2BA2CEB}" srcOrd="0" destOrd="0" parTransId="{45005481-20EA-4E37-AC79-450833006633}" sibTransId="{8052ABF3-813A-480D-9942-885BC009DE49}"/>
    <dgm:cxn modelId="{346D7D4F-F70F-4DB4-B27B-71C606129E91}" srcId="{B8B14FF9-0906-4D1D-98C8-2F47271FB039}" destId="{5086BD5D-AE08-4EC0-8444-E142050246C6}" srcOrd="2" destOrd="0" parTransId="{82691FA4-61F2-4263-B80F-F6DC5CEE830B}" sibTransId="{0BD26BEC-2738-4790-8699-9449D9488890}"/>
    <dgm:cxn modelId="{8B51A39D-FD72-4FC5-8C96-72CC6EA8A085}" type="presOf" srcId="{1DB49B12-006F-4E04-A839-473B7B689A79}" destId="{70CB01FA-B8F6-44E7-9EB5-96EAD08093E9}" srcOrd="0" destOrd="0" presId="urn:microsoft.com/office/officeart/2005/8/layout/hierarchy4"/>
    <dgm:cxn modelId="{1F6E5C58-BAB4-46F0-8CBA-07E4B6D4098B}" srcId="{B8B14FF9-0906-4D1D-98C8-2F47271FB039}" destId="{43E0938F-E5F8-4241-A0FB-87B578D97734}" srcOrd="1" destOrd="0" parTransId="{CAAE3419-BE24-4DEC-BE6A-F719A3B73C72}" sibTransId="{79998F68-CCE4-419D-ABAC-8B46CC523EA1}"/>
    <dgm:cxn modelId="{1431EE1C-200F-4D45-94FF-2A53DD314EB6}" type="presOf" srcId="{43E0938F-E5F8-4241-A0FB-87B578D97734}" destId="{51ADBE16-49D3-4E81-ACF5-FA337EA7D0D4}" srcOrd="0" destOrd="0" presId="urn:microsoft.com/office/officeart/2005/8/layout/hierarchy4"/>
    <dgm:cxn modelId="{296839CB-155E-4D30-A763-650E53F9081F}" type="presParOf" srcId="{9C0DB78C-F92D-475C-B118-FD6AF9C234E6}" destId="{FCBB9BC8-0FF3-4A7C-86DA-947451FA96C9}" srcOrd="0" destOrd="0" presId="urn:microsoft.com/office/officeart/2005/8/layout/hierarchy4"/>
    <dgm:cxn modelId="{75F5E33E-2BE8-48A4-A45E-B19C12936193}" type="presParOf" srcId="{FCBB9BC8-0FF3-4A7C-86DA-947451FA96C9}" destId="{1C75AEBD-EB7A-4F95-A0AC-AB40D3F70590}" srcOrd="0" destOrd="0" presId="urn:microsoft.com/office/officeart/2005/8/layout/hierarchy4"/>
    <dgm:cxn modelId="{106DD287-B2EB-47CB-8A1F-1215CC42E264}" type="presParOf" srcId="{FCBB9BC8-0FF3-4A7C-86DA-947451FA96C9}" destId="{A9F8B45E-1AAD-4BE7-98B5-7AE63D80883C}" srcOrd="1" destOrd="0" presId="urn:microsoft.com/office/officeart/2005/8/layout/hierarchy4"/>
    <dgm:cxn modelId="{11AED1A5-6B0F-4FC1-94F5-A2AEA38D22DB}" type="presParOf" srcId="{FCBB9BC8-0FF3-4A7C-86DA-947451FA96C9}" destId="{ADEB5D2C-5A18-4D67-BCFA-8ECBF67CEA8C}" srcOrd="2" destOrd="0" presId="urn:microsoft.com/office/officeart/2005/8/layout/hierarchy4"/>
    <dgm:cxn modelId="{83EFFE1E-3AD9-47E6-A773-20D37AA09C5D}" type="presParOf" srcId="{ADEB5D2C-5A18-4D67-BCFA-8ECBF67CEA8C}" destId="{4954C8F5-6B46-460D-B023-8170FF92C06B}" srcOrd="0" destOrd="0" presId="urn:microsoft.com/office/officeart/2005/8/layout/hierarchy4"/>
    <dgm:cxn modelId="{5E885397-1B6E-480D-AE11-B4AA9DE0B9D5}" type="presParOf" srcId="{4954C8F5-6B46-460D-B023-8170FF92C06B}" destId="{6D801930-560D-4A74-9726-BC01C4900D86}" srcOrd="0" destOrd="0" presId="urn:microsoft.com/office/officeart/2005/8/layout/hierarchy4"/>
    <dgm:cxn modelId="{2359C9BB-980C-4EBA-AFAA-9B4B877C65F1}" type="presParOf" srcId="{4954C8F5-6B46-460D-B023-8170FF92C06B}" destId="{74172D20-AE7F-452F-AD54-32DCCDC459D6}" srcOrd="1" destOrd="0" presId="urn:microsoft.com/office/officeart/2005/8/layout/hierarchy4"/>
    <dgm:cxn modelId="{CC0DFB1A-FAD9-46C7-9FC3-51619622C95E}" type="presParOf" srcId="{4954C8F5-6B46-460D-B023-8170FF92C06B}" destId="{CE0DAEA4-4A36-49F5-AF6E-162D0D801827}" srcOrd="2" destOrd="0" presId="urn:microsoft.com/office/officeart/2005/8/layout/hierarchy4"/>
    <dgm:cxn modelId="{4FD3851E-065A-4F2F-9B82-CB12324AE017}" type="presParOf" srcId="{CE0DAEA4-4A36-49F5-AF6E-162D0D801827}" destId="{7B874F14-DD13-4435-B0CB-55120B9C52F6}" srcOrd="0" destOrd="0" presId="urn:microsoft.com/office/officeart/2005/8/layout/hierarchy4"/>
    <dgm:cxn modelId="{4E5C177D-D009-4586-B4AA-EB6115858F2F}" type="presParOf" srcId="{7B874F14-DD13-4435-B0CB-55120B9C52F6}" destId="{EAD87EED-AE4B-48D0-8319-FA3E5CE442F7}" srcOrd="0" destOrd="0" presId="urn:microsoft.com/office/officeart/2005/8/layout/hierarchy4"/>
    <dgm:cxn modelId="{78D58668-C70D-4DA3-9AD5-F50513CBEC45}" type="presParOf" srcId="{7B874F14-DD13-4435-B0CB-55120B9C52F6}" destId="{D83FB711-B5E1-4343-BB5C-AA3562F09716}" srcOrd="1" destOrd="0" presId="urn:microsoft.com/office/officeart/2005/8/layout/hierarchy4"/>
    <dgm:cxn modelId="{CB69F541-0DA0-48EF-A7A3-F3FC9238CFF5}" type="presParOf" srcId="{CE0DAEA4-4A36-49F5-AF6E-162D0D801827}" destId="{F4D971EC-0214-4B61-A6D2-B9171FCEA6A4}" srcOrd="1" destOrd="0" presId="urn:microsoft.com/office/officeart/2005/8/layout/hierarchy4"/>
    <dgm:cxn modelId="{8741A736-EDBC-4F9D-BC9B-93250858DCE0}" type="presParOf" srcId="{CE0DAEA4-4A36-49F5-AF6E-162D0D801827}" destId="{B3F339A7-A557-4D6A-A8EA-F5DDE4515196}" srcOrd="2" destOrd="0" presId="urn:microsoft.com/office/officeart/2005/8/layout/hierarchy4"/>
    <dgm:cxn modelId="{F8A075DC-1266-49F0-9B9D-7CEC3F88D238}" type="presParOf" srcId="{B3F339A7-A557-4D6A-A8EA-F5DDE4515196}" destId="{51ADBE16-49D3-4E81-ACF5-FA337EA7D0D4}" srcOrd="0" destOrd="0" presId="urn:microsoft.com/office/officeart/2005/8/layout/hierarchy4"/>
    <dgm:cxn modelId="{DF57B7C0-87FE-4722-89FC-45AEEC56FC63}" type="presParOf" srcId="{B3F339A7-A557-4D6A-A8EA-F5DDE4515196}" destId="{2FD62ED7-BC15-4F24-92EA-1150C516F509}" srcOrd="1" destOrd="0" presId="urn:microsoft.com/office/officeart/2005/8/layout/hierarchy4"/>
    <dgm:cxn modelId="{5F9857A5-0668-4ACC-8783-BD4685A85A4E}" type="presParOf" srcId="{CE0DAEA4-4A36-49F5-AF6E-162D0D801827}" destId="{3449DD1C-6929-4E07-BA05-8DE32018A20A}" srcOrd="3" destOrd="0" presId="urn:microsoft.com/office/officeart/2005/8/layout/hierarchy4"/>
    <dgm:cxn modelId="{5811708A-E0DA-41A7-AEFD-0B2E49EF6B2C}" type="presParOf" srcId="{CE0DAEA4-4A36-49F5-AF6E-162D0D801827}" destId="{8A6E289C-41A3-438A-9076-D59D303E700A}" srcOrd="4" destOrd="0" presId="urn:microsoft.com/office/officeart/2005/8/layout/hierarchy4"/>
    <dgm:cxn modelId="{85F272C0-94EB-460C-9D91-982670EE01C2}" type="presParOf" srcId="{8A6E289C-41A3-438A-9076-D59D303E700A}" destId="{2F777E2A-9A3A-4E3C-9ABA-5AEC75FA79A7}" srcOrd="0" destOrd="0" presId="urn:microsoft.com/office/officeart/2005/8/layout/hierarchy4"/>
    <dgm:cxn modelId="{43F17B19-0D37-495C-9F05-DD343B2BE88C}" type="presParOf" srcId="{8A6E289C-41A3-438A-9076-D59D303E700A}" destId="{C389D815-A29E-4252-9AF5-39AA6D5A3FC7}" srcOrd="1" destOrd="0" presId="urn:microsoft.com/office/officeart/2005/8/layout/hierarchy4"/>
    <dgm:cxn modelId="{F8FFA0FC-98BA-47A0-8411-7EB0BCD70D1C}" type="presParOf" srcId="{ADEB5D2C-5A18-4D67-BCFA-8ECBF67CEA8C}" destId="{3BD86F40-A704-45D5-97E3-A1CB4594703E}" srcOrd="1" destOrd="0" presId="urn:microsoft.com/office/officeart/2005/8/layout/hierarchy4"/>
    <dgm:cxn modelId="{F2AC3DCF-4658-480B-8D69-0D2E6EB8BEBB}" type="presParOf" srcId="{ADEB5D2C-5A18-4D67-BCFA-8ECBF67CEA8C}" destId="{CCB498F6-9E6D-4DF4-855A-496F5404697E}" srcOrd="2" destOrd="0" presId="urn:microsoft.com/office/officeart/2005/8/layout/hierarchy4"/>
    <dgm:cxn modelId="{4AB3008B-6DC2-4CE6-8D9E-150BBE334A91}" type="presParOf" srcId="{CCB498F6-9E6D-4DF4-855A-496F5404697E}" destId="{70CB01FA-B8F6-44E7-9EB5-96EAD08093E9}" srcOrd="0" destOrd="0" presId="urn:microsoft.com/office/officeart/2005/8/layout/hierarchy4"/>
    <dgm:cxn modelId="{C60024D9-9AE3-464B-B569-F8A634A5E950}" type="presParOf" srcId="{CCB498F6-9E6D-4DF4-855A-496F5404697E}" destId="{283AE247-58E0-4811-93D4-33F3A6FCA117}" srcOrd="1" destOrd="0" presId="urn:microsoft.com/office/officeart/2005/8/layout/hierarchy4"/>
    <dgm:cxn modelId="{1F50AF23-4DBA-4FA2-AEB4-98A988BC528A}" type="presParOf" srcId="{CCB498F6-9E6D-4DF4-855A-496F5404697E}" destId="{8AE8EB43-C8DE-45A4-9212-09EEC0A153A6}" srcOrd="2" destOrd="0" presId="urn:microsoft.com/office/officeart/2005/8/layout/hierarchy4"/>
    <dgm:cxn modelId="{D2D5FB67-734B-49A4-B307-E6C6168A7215}" type="presParOf" srcId="{8AE8EB43-C8DE-45A4-9212-09EEC0A153A6}" destId="{79818AEE-901E-4874-94A4-F90633F510A4}" srcOrd="0" destOrd="0" presId="urn:microsoft.com/office/officeart/2005/8/layout/hierarchy4"/>
    <dgm:cxn modelId="{766D3C70-5899-4F3E-8C55-3EC1935FEB76}" type="presParOf" srcId="{79818AEE-901E-4874-94A4-F90633F510A4}" destId="{21891DD0-0C40-42A8-BFE2-8F66AD20861F}" srcOrd="0" destOrd="0" presId="urn:microsoft.com/office/officeart/2005/8/layout/hierarchy4"/>
    <dgm:cxn modelId="{8D833E1E-B63C-4411-90E2-73E5A93A5D7D}" type="presParOf" srcId="{79818AEE-901E-4874-94A4-F90633F510A4}" destId="{40B8AA6F-B655-4421-B76F-8C3955FF1787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DA1159C-D6AD-4F7B-951A-F0A10E24B4AE}" type="doc">
      <dgm:prSet loTypeId="urn:microsoft.com/office/officeart/2005/8/layout/target2" loCatId="relationship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zh-TW" altLang="en-US"/>
        </a:p>
      </dgm:t>
    </dgm:pt>
    <dgm:pt modelId="{170B8894-1448-4849-B1D2-CABD92E27B79}">
      <dgm:prSet phldrT="[文字]"/>
      <dgm:spPr>
        <a:gradFill rotWithShape="0">
          <a:gsLst>
            <a:gs pos="0">
              <a:schemeClr val="accent4">
                <a:lumMod val="20000"/>
                <a:lumOff val="80000"/>
              </a:schemeClr>
            </a:gs>
            <a:gs pos="71000">
              <a:srgbClr val="00B0F0"/>
            </a:gs>
            <a:gs pos="100000">
              <a:schemeClr val="accent5">
                <a:lumMod val="75000"/>
              </a:schemeClr>
            </a:gs>
          </a:gsLst>
        </a:gradFill>
      </dgm:spPr>
      <dgm:t>
        <a:bodyPr/>
        <a:lstStyle/>
        <a:p>
          <a:r>
            <a:rPr lang="zh-TW" altLang="en-US" b="1" dirty="0" smtClean="0">
              <a:solidFill>
                <a:srgbClr val="CCFF99"/>
              </a:solidFill>
              <a:effectLst/>
              <a:latin typeface="標楷體" panose="03000509000000000000" pitchFamily="65" charset="-120"/>
              <a:ea typeface="標楷體" panose="03000509000000000000" pitchFamily="65" charset="-120"/>
            </a:rPr>
            <a:t>高年段</a:t>
          </a:r>
          <a:endParaRPr lang="zh-TW" altLang="en-US" b="1" dirty="0">
            <a:solidFill>
              <a:srgbClr val="CCFF99"/>
            </a:solidFill>
            <a:effectLst/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452CB9FD-30AE-4B53-9D37-5794260327AF}" type="parTrans" cxnId="{00CF0FAB-E339-4C2D-93DE-5989C14377D7}">
      <dgm:prSet/>
      <dgm:spPr/>
      <dgm:t>
        <a:bodyPr/>
        <a:lstStyle/>
        <a:p>
          <a:endParaRPr lang="zh-TW" altLang="en-US"/>
        </a:p>
      </dgm:t>
    </dgm:pt>
    <dgm:pt modelId="{E62396BA-B126-4221-BA53-5F48F90311F6}" type="sibTrans" cxnId="{00CF0FAB-E339-4C2D-93DE-5989C14377D7}">
      <dgm:prSet/>
      <dgm:spPr/>
      <dgm:t>
        <a:bodyPr/>
        <a:lstStyle/>
        <a:p>
          <a:endParaRPr lang="zh-TW" altLang="en-US"/>
        </a:p>
      </dgm:t>
    </dgm:pt>
    <dgm:pt modelId="{D5D6CB85-72AD-4C3F-A5A1-4D01883E6324}">
      <dgm:prSet phldrT="[文字]"/>
      <dgm:spPr/>
      <dgm:t>
        <a:bodyPr/>
        <a:lstStyle/>
        <a:p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行動探究與生活實踐</a:t>
          </a:r>
          <a:r>
            <a:rPr lang="en-US" altLang="zh-TW" dirty="0" smtClean="0">
              <a:latin typeface="標楷體" pitchFamily="65" charset="-120"/>
              <a:ea typeface="標楷體" pitchFamily="65" charset="-120"/>
            </a:rPr>
            <a:t>(1</a:t>
          </a:r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節</a:t>
          </a:r>
          <a:r>
            <a:rPr lang="en-US" altLang="zh-TW" dirty="0" smtClean="0">
              <a:latin typeface="標楷體" pitchFamily="65" charset="-120"/>
              <a:ea typeface="標楷體" pitchFamily="65" charset="-120"/>
            </a:rPr>
            <a:t>)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20CB9A2E-7675-43CA-A712-80A4019AC215}" type="parTrans" cxnId="{53714781-6AB3-4575-8AAD-012E22822DEA}">
      <dgm:prSet/>
      <dgm:spPr/>
      <dgm:t>
        <a:bodyPr/>
        <a:lstStyle/>
        <a:p>
          <a:endParaRPr lang="zh-TW" altLang="en-US"/>
        </a:p>
      </dgm:t>
    </dgm:pt>
    <dgm:pt modelId="{D8BCE7CB-509D-455C-8E91-30ECD6E46775}" type="sibTrans" cxnId="{53714781-6AB3-4575-8AAD-012E22822DEA}">
      <dgm:prSet/>
      <dgm:spPr/>
      <dgm:t>
        <a:bodyPr/>
        <a:lstStyle/>
        <a:p>
          <a:endParaRPr lang="zh-TW" altLang="en-US"/>
        </a:p>
      </dgm:t>
    </dgm:pt>
    <dgm:pt modelId="{092A7B80-992D-459E-8527-C85A20E45C3C}">
      <dgm:prSet phldrT="[文字]" custT="1"/>
      <dgm:spPr/>
      <dgm:t>
        <a:bodyPr/>
        <a:lstStyle/>
        <a:p>
          <a:r>
            <a:rPr lang="zh-TW" altLang="en-US" sz="2800" dirty="0" smtClean="0">
              <a:latin typeface="標楷體" pitchFamily="65" charset="-120"/>
              <a:ea typeface="標楷體" pitchFamily="65" charset="-120"/>
            </a:rPr>
            <a:t>數學探究</a:t>
          </a:r>
          <a:r>
            <a:rPr lang="en-US" altLang="zh-TW" sz="2800" dirty="0" smtClean="0">
              <a:latin typeface="標楷體" pitchFamily="65" charset="-120"/>
              <a:ea typeface="標楷體" pitchFamily="65" charset="-120"/>
            </a:rPr>
            <a:t>(1</a:t>
          </a:r>
          <a:r>
            <a:rPr lang="zh-TW" altLang="en-US" sz="2800" dirty="0" smtClean="0">
              <a:latin typeface="標楷體" pitchFamily="65" charset="-120"/>
              <a:ea typeface="標楷體" pitchFamily="65" charset="-120"/>
            </a:rPr>
            <a:t>節</a:t>
          </a:r>
          <a:r>
            <a:rPr lang="en-US" altLang="zh-TW" sz="2800" dirty="0" smtClean="0">
              <a:latin typeface="標楷體" pitchFamily="65" charset="-120"/>
              <a:ea typeface="標楷體" pitchFamily="65" charset="-120"/>
            </a:rPr>
            <a:t>)</a:t>
          </a:r>
          <a:endParaRPr lang="zh-TW" altLang="en-US" sz="2800" dirty="0" smtClean="0">
            <a:latin typeface="標楷體" pitchFamily="65" charset="-120"/>
            <a:ea typeface="標楷體" pitchFamily="65" charset="-120"/>
          </a:endParaRPr>
        </a:p>
      </dgm:t>
    </dgm:pt>
    <dgm:pt modelId="{062A56EA-C2B7-43D4-802C-B8D9D0D465F2}" type="parTrans" cxnId="{8A19B067-AB42-440D-91BC-C719872AAD76}">
      <dgm:prSet/>
      <dgm:spPr/>
      <dgm:t>
        <a:bodyPr/>
        <a:lstStyle/>
        <a:p>
          <a:endParaRPr lang="zh-TW" altLang="en-US"/>
        </a:p>
      </dgm:t>
    </dgm:pt>
    <dgm:pt modelId="{BD7919CF-24AF-48ED-9AB0-0DC590A2BF0D}" type="sibTrans" cxnId="{8A19B067-AB42-440D-91BC-C719872AAD76}">
      <dgm:prSet/>
      <dgm:spPr/>
      <dgm:t>
        <a:bodyPr/>
        <a:lstStyle/>
        <a:p>
          <a:endParaRPr lang="zh-TW" altLang="en-US"/>
        </a:p>
      </dgm:t>
    </dgm:pt>
    <dgm:pt modelId="{549B7B52-219B-4BC0-B8BB-D0E92DFDED38}">
      <dgm:prSet phldrT="[文字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zh-TW" altLang="en-US" b="1" dirty="0" smtClean="0">
              <a:solidFill>
                <a:srgbClr val="0070C0"/>
              </a:solidFill>
              <a:effectLst/>
              <a:latin typeface="標楷體" panose="03000509000000000000" pitchFamily="65" charset="-120"/>
              <a:ea typeface="標楷體" panose="03000509000000000000" pitchFamily="65" charset="-120"/>
            </a:rPr>
            <a:t>中年段</a:t>
          </a:r>
          <a:endParaRPr lang="zh-TW" altLang="en-US" b="1" dirty="0">
            <a:solidFill>
              <a:srgbClr val="0070C0"/>
            </a:solidFill>
            <a:effectLst/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639792EB-CEBD-44A2-B51F-E4F2E4D5FDBE}" type="parTrans" cxnId="{5719762A-787B-4662-B763-39C60EA91D7A}">
      <dgm:prSet/>
      <dgm:spPr/>
      <dgm:t>
        <a:bodyPr/>
        <a:lstStyle/>
        <a:p>
          <a:endParaRPr lang="zh-TW" altLang="en-US"/>
        </a:p>
      </dgm:t>
    </dgm:pt>
    <dgm:pt modelId="{E61F34C8-944C-4230-802B-B618D5004407}" type="sibTrans" cxnId="{5719762A-787B-4662-B763-39C60EA91D7A}">
      <dgm:prSet/>
      <dgm:spPr/>
      <dgm:t>
        <a:bodyPr/>
        <a:lstStyle/>
        <a:p>
          <a:endParaRPr lang="zh-TW" altLang="en-US"/>
        </a:p>
      </dgm:t>
    </dgm:pt>
    <dgm:pt modelId="{38A6DAE6-BCC0-47BB-9F22-42739AAAE9AD}">
      <dgm:prSet phldrT="[文字]" custT="1"/>
      <dgm:spPr/>
      <dgm:t>
        <a:bodyPr/>
        <a:lstStyle/>
        <a:p>
          <a:r>
            <a:rPr lang="zh-TW" altLang="en-US" sz="2000" dirty="0" smtClean="0">
              <a:latin typeface="標楷體" pitchFamily="65" charset="-120"/>
              <a:ea typeface="標楷體" pitchFamily="65" charset="-120"/>
            </a:rPr>
            <a:t>生活科技</a:t>
          </a:r>
          <a:r>
            <a:rPr lang="en-US" altLang="zh-TW" sz="2000" dirty="0" smtClean="0">
              <a:latin typeface="標楷體" pitchFamily="65" charset="-120"/>
              <a:ea typeface="標楷體" pitchFamily="65" charset="-120"/>
            </a:rPr>
            <a:t>(1</a:t>
          </a:r>
          <a:r>
            <a:rPr lang="zh-TW" altLang="en-US" sz="2000" dirty="0" smtClean="0">
              <a:latin typeface="標楷體" pitchFamily="65" charset="-120"/>
              <a:ea typeface="標楷體" pitchFamily="65" charset="-120"/>
            </a:rPr>
            <a:t>節</a:t>
          </a:r>
          <a:r>
            <a:rPr lang="en-US" altLang="zh-TW" sz="2000" dirty="0" smtClean="0">
              <a:latin typeface="標楷體" pitchFamily="65" charset="-120"/>
              <a:ea typeface="標楷體" pitchFamily="65" charset="-120"/>
            </a:rPr>
            <a:t>)</a:t>
          </a:r>
          <a:endParaRPr lang="zh-TW" altLang="en-US" sz="2000" dirty="0">
            <a:latin typeface="標楷體" pitchFamily="65" charset="-120"/>
            <a:ea typeface="標楷體" pitchFamily="65" charset="-120"/>
          </a:endParaRPr>
        </a:p>
      </dgm:t>
    </dgm:pt>
    <dgm:pt modelId="{A1680061-607A-4B7C-BA20-7AD5882A01AD}" type="parTrans" cxnId="{2B9600AD-0B05-4FB3-852D-45BB9868C01B}">
      <dgm:prSet/>
      <dgm:spPr/>
      <dgm:t>
        <a:bodyPr/>
        <a:lstStyle/>
        <a:p>
          <a:endParaRPr lang="zh-TW" altLang="en-US"/>
        </a:p>
      </dgm:t>
    </dgm:pt>
    <dgm:pt modelId="{EC9F2476-669E-4C02-A4FC-A87107B34A14}" type="sibTrans" cxnId="{2B9600AD-0B05-4FB3-852D-45BB9868C01B}">
      <dgm:prSet/>
      <dgm:spPr/>
      <dgm:t>
        <a:bodyPr/>
        <a:lstStyle/>
        <a:p>
          <a:endParaRPr lang="zh-TW" altLang="en-US"/>
        </a:p>
      </dgm:t>
    </dgm:pt>
    <dgm:pt modelId="{84F6B8C9-ED9D-4A6B-9EF0-0CA2AA426269}">
      <dgm:prSet phldrT="[文字]" custT="1"/>
      <dgm:spPr/>
      <dgm:t>
        <a:bodyPr/>
        <a:lstStyle/>
        <a:p>
          <a:r>
            <a:rPr lang="zh-TW" altLang="en-US" sz="2000" dirty="0" smtClean="0">
              <a:latin typeface="標楷體" pitchFamily="65" charset="-120"/>
              <a:ea typeface="標楷體" pitchFamily="65" charset="-120"/>
            </a:rPr>
            <a:t>多元社團</a:t>
          </a:r>
          <a:r>
            <a:rPr lang="en-US" altLang="zh-TW" sz="2000" dirty="0" smtClean="0">
              <a:latin typeface="標楷體" pitchFamily="65" charset="-120"/>
              <a:ea typeface="標楷體" pitchFamily="65" charset="-120"/>
            </a:rPr>
            <a:t>(1</a:t>
          </a:r>
          <a:r>
            <a:rPr lang="zh-TW" altLang="en-US" sz="2000" dirty="0" smtClean="0">
              <a:latin typeface="標楷體" pitchFamily="65" charset="-120"/>
              <a:ea typeface="標楷體" pitchFamily="65" charset="-120"/>
            </a:rPr>
            <a:t>節</a:t>
          </a:r>
          <a:r>
            <a:rPr lang="en-US" altLang="zh-TW" sz="2000" dirty="0" smtClean="0">
              <a:latin typeface="標楷體" pitchFamily="65" charset="-120"/>
              <a:ea typeface="標楷體" pitchFamily="65" charset="-120"/>
            </a:rPr>
            <a:t>)</a:t>
          </a:r>
          <a:endParaRPr lang="zh-TW" altLang="en-US" sz="2000" dirty="0" smtClean="0">
            <a:latin typeface="標楷體" pitchFamily="65" charset="-120"/>
            <a:ea typeface="標楷體" pitchFamily="65" charset="-120"/>
          </a:endParaRPr>
        </a:p>
      </dgm:t>
    </dgm:pt>
    <dgm:pt modelId="{D5EEE7DA-46BA-480D-A160-03D5814E7D12}" type="parTrans" cxnId="{F574361A-8672-4644-B293-BAABBE3D516C}">
      <dgm:prSet/>
      <dgm:spPr/>
      <dgm:t>
        <a:bodyPr/>
        <a:lstStyle/>
        <a:p>
          <a:endParaRPr lang="zh-TW" altLang="en-US"/>
        </a:p>
      </dgm:t>
    </dgm:pt>
    <dgm:pt modelId="{8EC3C53B-280A-4090-A778-552E46B4F182}" type="sibTrans" cxnId="{F574361A-8672-4644-B293-BAABBE3D516C}">
      <dgm:prSet/>
      <dgm:spPr/>
      <dgm:t>
        <a:bodyPr/>
        <a:lstStyle/>
        <a:p>
          <a:endParaRPr lang="zh-TW" altLang="en-US"/>
        </a:p>
      </dgm:t>
    </dgm:pt>
    <dgm:pt modelId="{793AA3E4-AD54-4342-99CF-7043C064C0B4}">
      <dgm:prSet phldrT="[文字]"/>
      <dgm:spPr>
        <a:solidFill>
          <a:srgbClr val="E6FEFE"/>
        </a:solidFill>
      </dgm:spPr>
      <dgm:t>
        <a:bodyPr/>
        <a:lstStyle/>
        <a:p>
          <a:r>
            <a:rPr lang="zh-TW" altLang="en-US" b="1" dirty="0" smtClean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低年段</a:t>
          </a:r>
          <a:endParaRPr lang="zh-TW" altLang="en-US" b="1" dirty="0">
            <a:solidFill>
              <a:srgbClr val="0070C0"/>
            </a:solidFill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AA78ED65-7B75-4BEA-89E4-6DA54609A176}" type="parTrans" cxnId="{CF0BFE50-43ED-410D-8F58-BF7E75EA8197}">
      <dgm:prSet/>
      <dgm:spPr/>
      <dgm:t>
        <a:bodyPr/>
        <a:lstStyle/>
        <a:p>
          <a:endParaRPr lang="zh-TW" altLang="en-US"/>
        </a:p>
      </dgm:t>
    </dgm:pt>
    <dgm:pt modelId="{9FE7A3A6-3337-4741-AF96-D1BB919E8C03}" type="sibTrans" cxnId="{CF0BFE50-43ED-410D-8F58-BF7E75EA8197}">
      <dgm:prSet/>
      <dgm:spPr/>
      <dgm:t>
        <a:bodyPr/>
        <a:lstStyle/>
        <a:p>
          <a:endParaRPr lang="zh-TW" altLang="en-US"/>
        </a:p>
      </dgm:t>
    </dgm:pt>
    <dgm:pt modelId="{3B488E3B-3AA1-4950-B59A-032584F7FD63}">
      <dgm:prSet phldrT="[文字]" custT="1"/>
      <dgm:spPr/>
      <dgm:t>
        <a:bodyPr/>
        <a:lstStyle/>
        <a:p>
          <a:pPr>
            <a:spcAft>
              <a:spcPts val="0"/>
            </a:spcAft>
          </a:pPr>
          <a:r>
            <a:rPr lang="zh-TW" altLang="en-US" sz="2000" dirty="0" smtClean="0">
              <a:latin typeface="標楷體" pitchFamily="65" charset="-120"/>
              <a:ea typeface="標楷體" pitchFamily="65" charset="-120"/>
            </a:rPr>
            <a:t>文化走讀</a:t>
          </a:r>
          <a:r>
            <a:rPr lang="en-US" altLang="zh-TW" sz="2000" dirty="0" smtClean="0">
              <a:latin typeface="標楷體" pitchFamily="65" charset="-120"/>
              <a:ea typeface="標楷體" pitchFamily="65" charset="-120"/>
            </a:rPr>
            <a:t>(1</a:t>
          </a:r>
          <a:r>
            <a:rPr lang="zh-TW" altLang="en-US" sz="2000" dirty="0" smtClean="0">
              <a:latin typeface="標楷體" pitchFamily="65" charset="-120"/>
              <a:ea typeface="標楷體" pitchFamily="65" charset="-120"/>
            </a:rPr>
            <a:t>節</a:t>
          </a:r>
          <a:r>
            <a:rPr lang="en-US" altLang="zh-TW" sz="2000" dirty="0" smtClean="0">
              <a:latin typeface="標楷體" pitchFamily="65" charset="-120"/>
              <a:ea typeface="標楷體" pitchFamily="65" charset="-120"/>
            </a:rPr>
            <a:t>)</a:t>
          </a:r>
        </a:p>
      </dgm:t>
    </dgm:pt>
    <dgm:pt modelId="{45863EFE-9280-4B78-AFCC-84388C9F3B36}" type="parTrans" cxnId="{7EC352C6-2687-47E9-92C9-7FEB005BD398}">
      <dgm:prSet/>
      <dgm:spPr/>
      <dgm:t>
        <a:bodyPr/>
        <a:lstStyle/>
        <a:p>
          <a:endParaRPr lang="zh-TW" altLang="en-US"/>
        </a:p>
      </dgm:t>
    </dgm:pt>
    <dgm:pt modelId="{F9548FCF-A940-4936-B653-F200221569A3}" type="sibTrans" cxnId="{7EC352C6-2687-47E9-92C9-7FEB005BD398}">
      <dgm:prSet/>
      <dgm:spPr/>
      <dgm:t>
        <a:bodyPr/>
        <a:lstStyle/>
        <a:p>
          <a:endParaRPr lang="zh-TW" altLang="en-US"/>
        </a:p>
      </dgm:t>
    </dgm:pt>
    <dgm:pt modelId="{4D90A095-8648-44E2-A57C-3F791FF12934}">
      <dgm:prSet phldrT="[文字]" custT="1"/>
      <dgm:spPr/>
      <dgm:t>
        <a:bodyPr/>
        <a:lstStyle/>
        <a:p>
          <a:pPr>
            <a:spcAft>
              <a:spcPts val="0"/>
            </a:spcAft>
          </a:pPr>
          <a:r>
            <a:rPr lang="zh-TW" altLang="en-US" sz="2000" dirty="0" smtClean="0">
              <a:latin typeface="標楷體" pitchFamily="65" charset="-120"/>
              <a:ea typeface="標楷體" pitchFamily="65" charset="-120"/>
            </a:rPr>
            <a:t>閱讀</a:t>
          </a:r>
          <a:r>
            <a:rPr lang="en-US" altLang="zh-TW" sz="2000" dirty="0" smtClean="0">
              <a:latin typeface="標楷體" pitchFamily="65" charset="-120"/>
              <a:ea typeface="標楷體" pitchFamily="65" charset="-120"/>
            </a:rPr>
            <a:t>(1</a:t>
          </a:r>
          <a:r>
            <a:rPr lang="zh-TW" altLang="en-US" sz="2000" dirty="0" smtClean="0">
              <a:latin typeface="標楷體" pitchFamily="65" charset="-120"/>
              <a:ea typeface="標楷體" pitchFamily="65" charset="-120"/>
            </a:rPr>
            <a:t>節</a:t>
          </a:r>
          <a:r>
            <a:rPr lang="en-US" altLang="zh-TW" sz="2000" dirty="0" smtClean="0">
              <a:latin typeface="標楷體" pitchFamily="65" charset="-120"/>
              <a:ea typeface="標楷體" pitchFamily="65" charset="-120"/>
            </a:rPr>
            <a:t>)</a:t>
          </a:r>
        </a:p>
      </dgm:t>
    </dgm:pt>
    <dgm:pt modelId="{6FA96271-E57E-4940-AE64-A43F9535CA4B}" type="parTrans" cxnId="{4B3887D3-C3FC-4DDA-B94B-E145CEBFE654}">
      <dgm:prSet/>
      <dgm:spPr/>
      <dgm:t>
        <a:bodyPr/>
        <a:lstStyle/>
        <a:p>
          <a:endParaRPr lang="zh-TW" altLang="en-US"/>
        </a:p>
      </dgm:t>
    </dgm:pt>
    <dgm:pt modelId="{239D693C-E339-45FA-A96A-5EAB23FCBE47}" type="sibTrans" cxnId="{4B3887D3-C3FC-4DDA-B94B-E145CEBFE654}">
      <dgm:prSet/>
      <dgm:spPr/>
      <dgm:t>
        <a:bodyPr/>
        <a:lstStyle/>
        <a:p>
          <a:endParaRPr lang="zh-TW" altLang="en-US"/>
        </a:p>
      </dgm:t>
    </dgm:pt>
    <dgm:pt modelId="{ED0FBCA7-617B-48FC-AC2A-FD58010E12C6}" type="pres">
      <dgm:prSet presAssocID="{BDA1159C-D6AD-4F7B-951A-F0A10E24B4AE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539D9256-F0B3-425D-B5FD-07CC5F608EAB}" type="pres">
      <dgm:prSet presAssocID="{BDA1159C-D6AD-4F7B-951A-F0A10E24B4AE}" presName="outerBox" presStyleCnt="0"/>
      <dgm:spPr/>
    </dgm:pt>
    <dgm:pt modelId="{40392256-7782-4B39-807A-1F8D13E41AFF}" type="pres">
      <dgm:prSet presAssocID="{BDA1159C-D6AD-4F7B-951A-F0A10E24B4AE}" presName="outerBoxParent" presStyleLbl="node1" presStyleIdx="0" presStyleCnt="3" custLinFactNeighborY="6074"/>
      <dgm:spPr/>
      <dgm:t>
        <a:bodyPr/>
        <a:lstStyle/>
        <a:p>
          <a:endParaRPr lang="zh-TW" altLang="en-US"/>
        </a:p>
      </dgm:t>
    </dgm:pt>
    <dgm:pt modelId="{C0290EB0-F2F2-46B6-AF91-3F6F44DE72F8}" type="pres">
      <dgm:prSet presAssocID="{BDA1159C-D6AD-4F7B-951A-F0A10E24B4AE}" presName="outerBoxChildren" presStyleCnt="0"/>
      <dgm:spPr/>
    </dgm:pt>
    <dgm:pt modelId="{128555A8-DADF-4261-B6A5-0FDCBDD198B0}" type="pres">
      <dgm:prSet presAssocID="{D5D6CB85-72AD-4C3F-A5A1-4D01883E6324}" presName="oChild" presStyleLbl="fgAcc1" presStyleIdx="0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A0E5A59-4567-42B8-8A53-48DFAA0DA47D}" type="pres">
      <dgm:prSet presAssocID="{D8BCE7CB-509D-455C-8E91-30ECD6E46775}" presName="outerSibTrans" presStyleCnt="0"/>
      <dgm:spPr/>
    </dgm:pt>
    <dgm:pt modelId="{F9C59CC1-DD72-4061-87BA-2601DDD85CD9}" type="pres">
      <dgm:prSet presAssocID="{092A7B80-992D-459E-8527-C85A20E45C3C}" presName="oChild" presStyleLbl="fgAcc1" presStyleIdx="1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E40F3C8-EF01-4133-B5BB-A886DF8369CB}" type="pres">
      <dgm:prSet presAssocID="{BDA1159C-D6AD-4F7B-951A-F0A10E24B4AE}" presName="middleBox" presStyleCnt="0"/>
      <dgm:spPr/>
    </dgm:pt>
    <dgm:pt modelId="{CB870208-9EFE-4A1D-99D3-FC9E8F75FBE9}" type="pres">
      <dgm:prSet presAssocID="{BDA1159C-D6AD-4F7B-951A-F0A10E24B4AE}" presName="middleBoxParent" presStyleLbl="node1" presStyleIdx="1" presStyleCnt="3" custScaleX="103401" custScaleY="93333"/>
      <dgm:spPr/>
      <dgm:t>
        <a:bodyPr/>
        <a:lstStyle/>
        <a:p>
          <a:endParaRPr lang="zh-TW" altLang="en-US"/>
        </a:p>
      </dgm:t>
    </dgm:pt>
    <dgm:pt modelId="{222C321B-EEDE-47B0-B701-53C994FC8C11}" type="pres">
      <dgm:prSet presAssocID="{BDA1159C-D6AD-4F7B-951A-F0A10E24B4AE}" presName="middleBoxChildren" presStyleCnt="0"/>
      <dgm:spPr/>
    </dgm:pt>
    <dgm:pt modelId="{353829BF-2328-47D3-85C3-7CAF1EF37F07}" type="pres">
      <dgm:prSet presAssocID="{38A6DAE6-BCC0-47BB-9F22-42739AAAE9AD}" presName="mChild" presStyleLbl="fgAcc1" presStyleIdx="2" presStyleCnt="6" custScaleX="109194" custScaleY="18224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F1F68BD-52AA-46D8-8877-10D406CE98C1}" type="pres">
      <dgm:prSet presAssocID="{EC9F2476-669E-4C02-A4FC-A87107B34A14}" presName="middleSibTrans" presStyleCnt="0"/>
      <dgm:spPr/>
    </dgm:pt>
    <dgm:pt modelId="{D15C79F7-63B9-4871-8592-09291CDD2523}" type="pres">
      <dgm:prSet presAssocID="{84F6B8C9-ED9D-4A6B-9EF0-0CA2AA426269}" presName="mChild" presStyleLbl="fgAcc1" presStyleIdx="3" presStyleCnt="6" custScaleX="109194" custScaleY="15600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F3738A4-A21D-4FCA-A3FC-375A95A7547E}" type="pres">
      <dgm:prSet presAssocID="{BDA1159C-D6AD-4F7B-951A-F0A10E24B4AE}" presName="centerBox" presStyleCnt="0"/>
      <dgm:spPr/>
    </dgm:pt>
    <dgm:pt modelId="{4FBBD59F-D813-4783-BE89-A2EDC6278DB6}" type="pres">
      <dgm:prSet presAssocID="{BDA1159C-D6AD-4F7B-951A-F0A10E24B4AE}" presName="centerBoxParent" presStyleLbl="node1" presStyleIdx="2" presStyleCnt="3" custLinFactNeighborX="2143" custLinFactNeighborY="278"/>
      <dgm:spPr/>
      <dgm:t>
        <a:bodyPr/>
        <a:lstStyle/>
        <a:p>
          <a:endParaRPr lang="zh-TW" altLang="en-US"/>
        </a:p>
      </dgm:t>
    </dgm:pt>
    <dgm:pt modelId="{3C199929-D45E-4E05-888C-DF11D6727338}" type="pres">
      <dgm:prSet presAssocID="{BDA1159C-D6AD-4F7B-951A-F0A10E24B4AE}" presName="centerBoxChildren" presStyleCnt="0"/>
      <dgm:spPr/>
    </dgm:pt>
    <dgm:pt modelId="{2267345E-8DCB-4FF9-A4F8-A8C3A5E0D34A}" type="pres">
      <dgm:prSet presAssocID="{3B488E3B-3AA1-4950-B59A-032584F7FD63}" presName="cChild" presStyleLbl="fgAcc1" presStyleIdx="4" presStyleCnt="6" custScaleX="94686" custLinFactX="2759" custLinFactNeighborX="100000" custLinFactNeighborY="185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A41059E-FC52-4E97-B851-BF3D4439E171}" type="pres">
      <dgm:prSet presAssocID="{F9548FCF-A940-4936-B653-F200221569A3}" presName="centerSibTrans" presStyleCnt="0"/>
      <dgm:spPr/>
    </dgm:pt>
    <dgm:pt modelId="{0D8CD651-0572-4002-B15D-DDE1A4FB7FBD}" type="pres">
      <dgm:prSet presAssocID="{4D90A095-8648-44E2-A57C-3F791FF12934}" presName="cChild" presStyleLbl="fgAcc1" presStyleIdx="5" presStyleCnt="6" custLinFactX="434" custLinFactNeighborX="100000" custLinFactNeighborY="185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645E386B-4F95-424D-A953-A5A4261FDF38}" type="presOf" srcId="{84F6B8C9-ED9D-4A6B-9EF0-0CA2AA426269}" destId="{D15C79F7-63B9-4871-8592-09291CDD2523}" srcOrd="0" destOrd="0" presId="urn:microsoft.com/office/officeart/2005/8/layout/target2"/>
    <dgm:cxn modelId="{C5CC3FC7-2C53-4402-A0B1-6B68EDF6F6DD}" type="presOf" srcId="{BDA1159C-D6AD-4F7B-951A-F0A10E24B4AE}" destId="{ED0FBCA7-617B-48FC-AC2A-FD58010E12C6}" srcOrd="0" destOrd="0" presId="urn:microsoft.com/office/officeart/2005/8/layout/target2"/>
    <dgm:cxn modelId="{12B1EEAE-0319-4366-89D0-F222F13497AB}" type="presOf" srcId="{170B8894-1448-4849-B1D2-CABD92E27B79}" destId="{40392256-7782-4B39-807A-1F8D13E41AFF}" srcOrd="0" destOrd="0" presId="urn:microsoft.com/office/officeart/2005/8/layout/target2"/>
    <dgm:cxn modelId="{D3B1B9F1-23F4-45C6-9275-3E94C2B44C73}" type="presOf" srcId="{549B7B52-219B-4BC0-B8BB-D0E92DFDED38}" destId="{CB870208-9EFE-4A1D-99D3-FC9E8F75FBE9}" srcOrd="0" destOrd="0" presId="urn:microsoft.com/office/officeart/2005/8/layout/target2"/>
    <dgm:cxn modelId="{F574361A-8672-4644-B293-BAABBE3D516C}" srcId="{549B7B52-219B-4BC0-B8BB-D0E92DFDED38}" destId="{84F6B8C9-ED9D-4A6B-9EF0-0CA2AA426269}" srcOrd="1" destOrd="0" parTransId="{D5EEE7DA-46BA-480D-A160-03D5814E7D12}" sibTransId="{8EC3C53B-280A-4090-A778-552E46B4F182}"/>
    <dgm:cxn modelId="{388BA7EF-0A43-4C00-BBB8-4AA320BDAAD6}" type="presOf" srcId="{793AA3E4-AD54-4342-99CF-7043C064C0B4}" destId="{4FBBD59F-D813-4783-BE89-A2EDC6278DB6}" srcOrd="0" destOrd="0" presId="urn:microsoft.com/office/officeart/2005/8/layout/target2"/>
    <dgm:cxn modelId="{668A6508-BB15-45C5-955C-2163AFD38007}" type="presOf" srcId="{3B488E3B-3AA1-4950-B59A-032584F7FD63}" destId="{2267345E-8DCB-4FF9-A4F8-A8C3A5E0D34A}" srcOrd="0" destOrd="0" presId="urn:microsoft.com/office/officeart/2005/8/layout/target2"/>
    <dgm:cxn modelId="{7EC352C6-2687-47E9-92C9-7FEB005BD398}" srcId="{793AA3E4-AD54-4342-99CF-7043C064C0B4}" destId="{3B488E3B-3AA1-4950-B59A-032584F7FD63}" srcOrd="0" destOrd="0" parTransId="{45863EFE-9280-4B78-AFCC-84388C9F3B36}" sibTransId="{F9548FCF-A940-4936-B653-F200221569A3}"/>
    <dgm:cxn modelId="{A3F6728C-683C-4121-866C-64937A3B1656}" type="presOf" srcId="{D5D6CB85-72AD-4C3F-A5A1-4D01883E6324}" destId="{128555A8-DADF-4261-B6A5-0FDCBDD198B0}" srcOrd="0" destOrd="0" presId="urn:microsoft.com/office/officeart/2005/8/layout/target2"/>
    <dgm:cxn modelId="{00CF0FAB-E339-4C2D-93DE-5989C14377D7}" srcId="{BDA1159C-D6AD-4F7B-951A-F0A10E24B4AE}" destId="{170B8894-1448-4849-B1D2-CABD92E27B79}" srcOrd="0" destOrd="0" parTransId="{452CB9FD-30AE-4B53-9D37-5794260327AF}" sibTransId="{E62396BA-B126-4221-BA53-5F48F90311F6}"/>
    <dgm:cxn modelId="{CF0BFE50-43ED-410D-8F58-BF7E75EA8197}" srcId="{BDA1159C-D6AD-4F7B-951A-F0A10E24B4AE}" destId="{793AA3E4-AD54-4342-99CF-7043C064C0B4}" srcOrd="2" destOrd="0" parTransId="{AA78ED65-7B75-4BEA-89E4-6DA54609A176}" sibTransId="{9FE7A3A6-3337-4741-AF96-D1BB919E8C03}"/>
    <dgm:cxn modelId="{5719762A-787B-4662-B763-39C60EA91D7A}" srcId="{BDA1159C-D6AD-4F7B-951A-F0A10E24B4AE}" destId="{549B7B52-219B-4BC0-B8BB-D0E92DFDED38}" srcOrd="1" destOrd="0" parTransId="{639792EB-CEBD-44A2-B51F-E4F2E4D5FDBE}" sibTransId="{E61F34C8-944C-4230-802B-B618D5004407}"/>
    <dgm:cxn modelId="{1548FD47-DFE6-4371-8838-02C00BE869E9}" type="presOf" srcId="{092A7B80-992D-459E-8527-C85A20E45C3C}" destId="{F9C59CC1-DD72-4061-87BA-2601DDD85CD9}" srcOrd="0" destOrd="0" presId="urn:microsoft.com/office/officeart/2005/8/layout/target2"/>
    <dgm:cxn modelId="{EB177FB6-F0A1-4873-8991-0C7F634CB398}" type="presOf" srcId="{38A6DAE6-BCC0-47BB-9F22-42739AAAE9AD}" destId="{353829BF-2328-47D3-85C3-7CAF1EF37F07}" srcOrd="0" destOrd="0" presId="urn:microsoft.com/office/officeart/2005/8/layout/target2"/>
    <dgm:cxn modelId="{53714781-6AB3-4575-8AAD-012E22822DEA}" srcId="{170B8894-1448-4849-B1D2-CABD92E27B79}" destId="{D5D6CB85-72AD-4C3F-A5A1-4D01883E6324}" srcOrd="0" destOrd="0" parTransId="{20CB9A2E-7675-43CA-A712-80A4019AC215}" sibTransId="{D8BCE7CB-509D-455C-8E91-30ECD6E46775}"/>
    <dgm:cxn modelId="{8A19B067-AB42-440D-91BC-C719872AAD76}" srcId="{170B8894-1448-4849-B1D2-CABD92E27B79}" destId="{092A7B80-992D-459E-8527-C85A20E45C3C}" srcOrd="1" destOrd="0" parTransId="{062A56EA-C2B7-43D4-802C-B8D9D0D465F2}" sibTransId="{BD7919CF-24AF-48ED-9AB0-0DC590A2BF0D}"/>
    <dgm:cxn modelId="{4B3887D3-C3FC-4DDA-B94B-E145CEBFE654}" srcId="{793AA3E4-AD54-4342-99CF-7043C064C0B4}" destId="{4D90A095-8648-44E2-A57C-3F791FF12934}" srcOrd="1" destOrd="0" parTransId="{6FA96271-E57E-4940-AE64-A43F9535CA4B}" sibTransId="{239D693C-E339-45FA-A96A-5EAB23FCBE47}"/>
    <dgm:cxn modelId="{C1FABB38-82C9-48BF-AB23-4DAC45C86DEF}" type="presOf" srcId="{4D90A095-8648-44E2-A57C-3F791FF12934}" destId="{0D8CD651-0572-4002-B15D-DDE1A4FB7FBD}" srcOrd="0" destOrd="0" presId="urn:microsoft.com/office/officeart/2005/8/layout/target2"/>
    <dgm:cxn modelId="{2B9600AD-0B05-4FB3-852D-45BB9868C01B}" srcId="{549B7B52-219B-4BC0-B8BB-D0E92DFDED38}" destId="{38A6DAE6-BCC0-47BB-9F22-42739AAAE9AD}" srcOrd="0" destOrd="0" parTransId="{A1680061-607A-4B7C-BA20-7AD5882A01AD}" sibTransId="{EC9F2476-669E-4C02-A4FC-A87107B34A14}"/>
    <dgm:cxn modelId="{F1DFDC8D-02A6-411C-8F24-0412EBF48588}" type="presParOf" srcId="{ED0FBCA7-617B-48FC-AC2A-FD58010E12C6}" destId="{539D9256-F0B3-425D-B5FD-07CC5F608EAB}" srcOrd="0" destOrd="0" presId="urn:microsoft.com/office/officeart/2005/8/layout/target2"/>
    <dgm:cxn modelId="{D14B1739-901A-41FB-94DA-2E5267606609}" type="presParOf" srcId="{539D9256-F0B3-425D-B5FD-07CC5F608EAB}" destId="{40392256-7782-4B39-807A-1F8D13E41AFF}" srcOrd="0" destOrd="0" presId="urn:microsoft.com/office/officeart/2005/8/layout/target2"/>
    <dgm:cxn modelId="{772DEE5B-0015-49B0-94F4-7E3AADDE7B58}" type="presParOf" srcId="{539D9256-F0B3-425D-B5FD-07CC5F608EAB}" destId="{C0290EB0-F2F2-46B6-AF91-3F6F44DE72F8}" srcOrd="1" destOrd="0" presId="urn:microsoft.com/office/officeart/2005/8/layout/target2"/>
    <dgm:cxn modelId="{45F5D1B3-3815-4310-8C91-CDF280138EEB}" type="presParOf" srcId="{C0290EB0-F2F2-46B6-AF91-3F6F44DE72F8}" destId="{128555A8-DADF-4261-B6A5-0FDCBDD198B0}" srcOrd="0" destOrd="0" presId="urn:microsoft.com/office/officeart/2005/8/layout/target2"/>
    <dgm:cxn modelId="{64678224-A9FB-4243-898D-837CC856B306}" type="presParOf" srcId="{C0290EB0-F2F2-46B6-AF91-3F6F44DE72F8}" destId="{CA0E5A59-4567-42B8-8A53-48DFAA0DA47D}" srcOrd="1" destOrd="0" presId="urn:microsoft.com/office/officeart/2005/8/layout/target2"/>
    <dgm:cxn modelId="{5F702359-1807-4FFA-AEF6-C8F48642EE1A}" type="presParOf" srcId="{C0290EB0-F2F2-46B6-AF91-3F6F44DE72F8}" destId="{F9C59CC1-DD72-4061-87BA-2601DDD85CD9}" srcOrd="2" destOrd="0" presId="urn:microsoft.com/office/officeart/2005/8/layout/target2"/>
    <dgm:cxn modelId="{0E9B9CAD-D7F3-4F13-82B8-302BBF2D22FD}" type="presParOf" srcId="{ED0FBCA7-617B-48FC-AC2A-FD58010E12C6}" destId="{DE40F3C8-EF01-4133-B5BB-A886DF8369CB}" srcOrd="1" destOrd="0" presId="urn:microsoft.com/office/officeart/2005/8/layout/target2"/>
    <dgm:cxn modelId="{BE6BF1D7-5A56-4FDB-9519-1C7B0FE158C7}" type="presParOf" srcId="{DE40F3C8-EF01-4133-B5BB-A886DF8369CB}" destId="{CB870208-9EFE-4A1D-99D3-FC9E8F75FBE9}" srcOrd="0" destOrd="0" presId="urn:microsoft.com/office/officeart/2005/8/layout/target2"/>
    <dgm:cxn modelId="{255C6C9E-E56A-49D5-AD08-F750FC69210A}" type="presParOf" srcId="{DE40F3C8-EF01-4133-B5BB-A886DF8369CB}" destId="{222C321B-EEDE-47B0-B701-53C994FC8C11}" srcOrd="1" destOrd="0" presId="urn:microsoft.com/office/officeart/2005/8/layout/target2"/>
    <dgm:cxn modelId="{338E2E6F-90AE-4CBA-8D46-62124936D387}" type="presParOf" srcId="{222C321B-EEDE-47B0-B701-53C994FC8C11}" destId="{353829BF-2328-47D3-85C3-7CAF1EF37F07}" srcOrd="0" destOrd="0" presId="urn:microsoft.com/office/officeart/2005/8/layout/target2"/>
    <dgm:cxn modelId="{B6211EE9-AD55-4F66-A664-99D929313D86}" type="presParOf" srcId="{222C321B-EEDE-47B0-B701-53C994FC8C11}" destId="{9F1F68BD-52AA-46D8-8877-10D406CE98C1}" srcOrd="1" destOrd="0" presId="urn:microsoft.com/office/officeart/2005/8/layout/target2"/>
    <dgm:cxn modelId="{376904A2-865B-4051-AF1B-6C738E7A22E3}" type="presParOf" srcId="{222C321B-EEDE-47B0-B701-53C994FC8C11}" destId="{D15C79F7-63B9-4871-8592-09291CDD2523}" srcOrd="2" destOrd="0" presId="urn:microsoft.com/office/officeart/2005/8/layout/target2"/>
    <dgm:cxn modelId="{3FF38F10-B7BD-4100-90F6-1EA8D519A674}" type="presParOf" srcId="{ED0FBCA7-617B-48FC-AC2A-FD58010E12C6}" destId="{CF3738A4-A21D-4FCA-A3FC-375A95A7547E}" srcOrd="2" destOrd="0" presId="urn:microsoft.com/office/officeart/2005/8/layout/target2"/>
    <dgm:cxn modelId="{C13E4934-E366-448B-9139-7DF819E3C49C}" type="presParOf" srcId="{CF3738A4-A21D-4FCA-A3FC-375A95A7547E}" destId="{4FBBD59F-D813-4783-BE89-A2EDC6278DB6}" srcOrd="0" destOrd="0" presId="urn:microsoft.com/office/officeart/2005/8/layout/target2"/>
    <dgm:cxn modelId="{E0FC6CF1-7257-4994-8487-350156378625}" type="presParOf" srcId="{CF3738A4-A21D-4FCA-A3FC-375A95A7547E}" destId="{3C199929-D45E-4E05-888C-DF11D6727338}" srcOrd="1" destOrd="0" presId="urn:microsoft.com/office/officeart/2005/8/layout/target2"/>
    <dgm:cxn modelId="{C869CABB-BF84-454D-8955-512793D19F30}" type="presParOf" srcId="{3C199929-D45E-4E05-888C-DF11D6727338}" destId="{2267345E-8DCB-4FF9-A4F8-A8C3A5E0D34A}" srcOrd="0" destOrd="0" presId="urn:microsoft.com/office/officeart/2005/8/layout/target2"/>
    <dgm:cxn modelId="{02666276-F63B-4D88-92E0-480FF9DAB2A0}" type="presParOf" srcId="{3C199929-D45E-4E05-888C-DF11D6727338}" destId="{CA41059E-FC52-4E97-B851-BF3D4439E171}" srcOrd="1" destOrd="0" presId="urn:microsoft.com/office/officeart/2005/8/layout/target2"/>
    <dgm:cxn modelId="{67BFB260-30B9-4046-BEF5-8A1908583DBE}" type="presParOf" srcId="{3C199929-D45E-4E05-888C-DF11D6727338}" destId="{0D8CD651-0572-4002-B15D-DDE1A4FB7FBD}" srcOrd="2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043B91-A83C-4D01-A798-B12100C215BE}">
      <dsp:nvSpPr>
        <dsp:cNvPr id="0" name=""/>
        <dsp:cNvSpPr/>
      </dsp:nvSpPr>
      <dsp:spPr>
        <a:xfrm>
          <a:off x="2406" y="542796"/>
          <a:ext cx="2414869" cy="2414869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2898" tIns="35560" rIns="132898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dirty="0">
              <a:latin typeface="標楷體" pitchFamily="65" charset="-120"/>
              <a:ea typeface="標楷體" pitchFamily="65" charset="-120"/>
            </a:rPr>
            <a:t>整合知識、技能與態度</a:t>
          </a:r>
        </a:p>
      </dsp:txBody>
      <dsp:txXfrm>
        <a:off x="356055" y="896445"/>
        <a:ext cx="1707571" cy="1707571"/>
      </dsp:txXfrm>
    </dsp:sp>
    <dsp:sp modelId="{95915C4A-70EC-4FBE-B2CD-86B61962E913}">
      <dsp:nvSpPr>
        <dsp:cNvPr id="0" name=""/>
        <dsp:cNvSpPr/>
      </dsp:nvSpPr>
      <dsp:spPr>
        <a:xfrm>
          <a:off x="1934302" y="542796"/>
          <a:ext cx="2414869" cy="2414869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2898" tIns="35560" rIns="132898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dirty="0">
              <a:latin typeface="標楷體" pitchFamily="65" charset="-120"/>
              <a:ea typeface="標楷體" pitchFamily="65" charset="-120"/>
            </a:rPr>
            <a:t>情境脈絡化的學習</a:t>
          </a:r>
        </a:p>
      </dsp:txBody>
      <dsp:txXfrm>
        <a:off x="2287951" y="896445"/>
        <a:ext cx="1707571" cy="1707571"/>
      </dsp:txXfrm>
    </dsp:sp>
    <dsp:sp modelId="{5D35B74E-FA5E-4CBD-A81A-B9DA938CC41A}">
      <dsp:nvSpPr>
        <dsp:cNvPr id="0" name=""/>
        <dsp:cNvSpPr/>
      </dsp:nvSpPr>
      <dsp:spPr>
        <a:xfrm>
          <a:off x="3866198" y="542796"/>
          <a:ext cx="2414869" cy="2414869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2898" tIns="35560" rIns="132898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dirty="0">
              <a:latin typeface="標楷體" pitchFamily="65" charset="-120"/>
              <a:ea typeface="標楷體" pitchFamily="65" charset="-120"/>
            </a:rPr>
            <a:t>學習方法及策略</a:t>
          </a:r>
        </a:p>
      </dsp:txBody>
      <dsp:txXfrm>
        <a:off x="4219847" y="896445"/>
        <a:ext cx="1707571" cy="1707571"/>
      </dsp:txXfrm>
    </dsp:sp>
    <dsp:sp modelId="{62C80D46-0835-4038-97A2-D68798CEC271}">
      <dsp:nvSpPr>
        <dsp:cNvPr id="0" name=""/>
        <dsp:cNvSpPr/>
      </dsp:nvSpPr>
      <dsp:spPr>
        <a:xfrm>
          <a:off x="5798093" y="542796"/>
          <a:ext cx="2414869" cy="2414869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2898" tIns="35560" rIns="132898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dirty="0">
              <a:latin typeface="標楷體" pitchFamily="65" charset="-120"/>
              <a:ea typeface="標楷體" pitchFamily="65" charset="-120"/>
            </a:rPr>
            <a:t>活用實踐的表現</a:t>
          </a:r>
        </a:p>
      </dsp:txBody>
      <dsp:txXfrm>
        <a:off x="6151742" y="896445"/>
        <a:ext cx="1707571" cy="170757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4B4FC3-8415-4F61-B1BB-2B4F374122BA}">
      <dsp:nvSpPr>
        <dsp:cNvPr id="0" name=""/>
        <dsp:cNvSpPr/>
      </dsp:nvSpPr>
      <dsp:spPr>
        <a:xfrm rot="5400000">
          <a:off x="3109765" y="132408"/>
          <a:ext cx="2028272" cy="1764596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b="1" kern="1200" dirty="0" smtClean="0"/>
            <a:t>校本課程</a:t>
          </a:r>
          <a:endParaRPr lang="zh-TW" altLang="en-US" sz="3600" b="1" kern="1200" dirty="0"/>
        </a:p>
      </dsp:txBody>
      <dsp:txXfrm rot="-5400000">
        <a:off x="3516586" y="316642"/>
        <a:ext cx="1214630" cy="1396128"/>
      </dsp:txXfrm>
    </dsp:sp>
    <dsp:sp modelId="{79130A91-4A71-44FC-B633-C8EE32C8B219}">
      <dsp:nvSpPr>
        <dsp:cNvPr id="0" name=""/>
        <dsp:cNvSpPr/>
      </dsp:nvSpPr>
      <dsp:spPr>
        <a:xfrm>
          <a:off x="5059746" y="406224"/>
          <a:ext cx="2263551" cy="12169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b="1" kern="1200" dirty="0" smtClean="0"/>
            <a:t>特色課程</a:t>
          </a:r>
          <a:endParaRPr lang="zh-TW" altLang="en-US" sz="3600" b="1" kern="1200" dirty="0"/>
        </a:p>
      </dsp:txBody>
      <dsp:txXfrm>
        <a:off x="5059746" y="406224"/>
        <a:ext cx="2263551" cy="1216963"/>
      </dsp:txXfrm>
    </dsp:sp>
    <dsp:sp modelId="{C9BF4D33-50D9-4A73-80ED-C5D8C978F47B}">
      <dsp:nvSpPr>
        <dsp:cNvPr id="0" name=""/>
        <dsp:cNvSpPr/>
      </dsp:nvSpPr>
      <dsp:spPr>
        <a:xfrm rot="5400000">
          <a:off x="1204000" y="132408"/>
          <a:ext cx="2028272" cy="1764596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3600" kern="1200"/>
        </a:p>
      </dsp:txBody>
      <dsp:txXfrm rot="-5400000">
        <a:off x="1610821" y="316642"/>
        <a:ext cx="1214630" cy="1396128"/>
      </dsp:txXfrm>
    </dsp:sp>
    <dsp:sp modelId="{6DD4A8D7-9C65-43CE-9906-94ED930A8A64}">
      <dsp:nvSpPr>
        <dsp:cNvPr id="0" name=""/>
        <dsp:cNvSpPr/>
      </dsp:nvSpPr>
      <dsp:spPr>
        <a:xfrm rot="5400000">
          <a:off x="2153232" y="1854005"/>
          <a:ext cx="2028272" cy="1764596"/>
        </a:xfrm>
        <a:prstGeom prst="hexagon">
          <a:avLst>
            <a:gd name="adj" fmla="val 25000"/>
            <a:gd name="vf" fmla="val 1154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b="1" kern="1200" dirty="0" smtClean="0"/>
            <a:t>校訂課程</a:t>
          </a:r>
          <a:endParaRPr lang="zh-TW" altLang="en-US" sz="3600" b="1" kern="1200" dirty="0"/>
        </a:p>
      </dsp:txBody>
      <dsp:txXfrm rot="-5400000">
        <a:off x="2560053" y="2038239"/>
        <a:ext cx="1214630" cy="1396128"/>
      </dsp:txXfrm>
    </dsp:sp>
    <dsp:sp modelId="{EB5B79E7-16CF-4D01-B217-D21CEF13FF93}">
      <dsp:nvSpPr>
        <dsp:cNvPr id="0" name=""/>
        <dsp:cNvSpPr/>
      </dsp:nvSpPr>
      <dsp:spPr>
        <a:xfrm>
          <a:off x="21518" y="2127822"/>
          <a:ext cx="2190533" cy="12169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b="1" kern="1200" dirty="0" smtClean="0"/>
            <a:t>領域課程</a:t>
          </a:r>
          <a:endParaRPr lang="zh-TW" altLang="en-US" sz="3600" b="1" kern="1200" dirty="0"/>
        </a:p>
      </dsp:txBody>
      <dsp:txXfrm>
        <a:off x="21518" y="2127822"/>
        <a:ext cx="2190533" cy="1216963"/>
      </dsp:txXfrm>
    </dsp:sp>
    <dsp:sp modelId="{3FF2083E-078B-421A-8A1E-BC4C07657E62}">
      <dsp:nvSpPr>
        <dsp:cNvPr id="0" name=""/>
        <dsp:cNvSpPr/>
      </dsp:nvSpPr>
      <dsp:spPr>
        <a:xfrm rot="5400000">
          <a:off x="4058996" y="1854005"/>
          <a:ext cx="2028272" cy="1764596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3600" kern="1200"/>
        </a:p>
      </dsp:txBody>
      <dsp:txXfrm rot="-5400000">
        <a:off x="4465817" y="2038239"/>
        <a:ext cx="1214630" cy="1396128"/>
      </dsp:txXfrm>
    </dsp:sp>
    <dsp:sp modelId="{B3032669-9B64-4B73-A434-4171016F5DB4}">
      <dsp:nvSpPr>
        <dsp:cNvPr id="0" name=""/>
        <dsp:cNvSpPr/>
      </dsp:nvSpPr>
      <dsp:spPr>
        <a:xfrm rot="5400000">
          <a:off x="3109765" y="3575603"/>
          <a:ext cx="2028272" cy="1764596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b="1" kern="1200" dirty="0" smtClean="0"/>
            <a:t>彈性課程</a:t>
          </a:r>
          <a:endParaRPr lang="zh-TW" altLang="en-US" sz="3600" b="1" kern="1200" dirty="0"/>
        </a:p>
      </dsp:txBody>
      <dsp:txXfrm rot="-5400000">
        <a:off x="3516586" y="3759837"/>
        <a:ext cx="1214630" cy="1396128"/>
      </dsp:txXfrm>
    </dsp:sp>
    <dsp:sp modelId="{301A0403-E176-4E9C-9657-CD7DBA01B6C0}">
      <dsp:nvSpPr>
        <dsp:cNvPr id="0" name=""/>
        <dsp:cNvSpPr/>
      </dsp:nvSpPr>
      <dsp:spPr>
        <a:xfrm>
          <a:off x="5059746" y="3849419"/>
          <a:ext cx="2263551" cy="12169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b="1" kern="1200" dirty="0" smtClean="0"/>
            <a:t>彈性時間</a:t>
          </a:r>
          <a:endParaRPr lang="zh-TW" altLang="en-US" sz="3600" b="1" kern="1200" dirty="0"/>
        </a:p>
      </dsp:txBody>
      <dsp:txXfrm>
        <a:off x="5059746" y="3849419"/>
        <a:ext cx="2263551" cy="1216963"/>
      </dsp:txXfrm>
    </dsp:sp>
    <dsp:sp modelId="{7FDF6C9B-12BE-4236-B186-5049E9B82187}">
      <dsp:nvSpPr>
        <dsp:cNvPr id="0" name=""/>
        <dsp:cNvSpPr/>
      </dsp:nvSpPr>
      <dsp:spPr>
        <a:xfrm rot="5400000">
          <a:off x="1204000" y="3575603"/>
          <a:ext cx="2028272" cy="1764596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3600" kern="1200"/>
        </a:p>
      </dsp:txBody>
      <dsp:txXfrm rot="-5400000">
        <a:off x="1610821" y="3759837"/>
        <a:ext cx="1214630" cy="139612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5B1306-BF40-48FE-A88D-11B6E2343D40}">
      <dsp:nvSpPr>
        <dsp:cNvPr id="0" name=""/>
        <dsp:cNvSpPr/>
      </dsp:nvSpPr>
      <dsp:spPr>
        <a:xfrm rot="16200000">
          <a:off x="1730477" y="1374127"/>
          <a:ext cx="2909741" cy="1778160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234950" rIns="211455" bIns="234950" numCol="1" spcCol="1270" anchor="t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7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素養導向教學</a:t>
          </a:r>
          <a:endParaRPr lang="zh-TW" altLang="en-US" sz="37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 rot="5400000">
        <a:off x="2383085" y="895155"/>
        <a:ext cx="1691342" cy="2736105"/>
      </dsp:txXfrm>
    </dsp:sp>
    <dsp:sp modelId="{56D80DA2-A9F4-4D47-9D20-733DB8353029}">
      <dsp:nvSpPr>
        <dsp:cNvPr id="0" name=""/>
        <dsp:cNvSpPr/>
      </dsp:nvSpPr>
      <dsp:spPr>
        <a:xfrm rot="5400000">
          <a:off x="3589380" y="1374127"/>
          <a:ext cx="2909741" cy="1778160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1455" tIns="234950" rIns="140970" bIns="234950" numCol="1" spcCol="1270" anchor="t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7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校訂彈性課程</a:t>
          </a:r>
          <a:endParaRPr lang="zh-TW" altLang="en-US" sz="37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 rot="-5400000">
        <a:off x="4155170" y="895155"/>
        <a:ext cx="1691342" cy="2736105"/>
      </dsp:txXfrm>
    </dsp:sp>
    <dsp:sp modelId="{129BC7C6-A860-4BC7-B647-862F14D27D99}">
      <dsp:nvSpPr>
        <dsp:cNvPr id="0" name=""/>
        <dsp:cNvSpPr/>
      </dsp:nvSpPr>
      <dsp:spPr>
        <a:xfrm>
          <a:off x="3185352" y="5836"/>
          <a:ext cx="1858903" cy="1858813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9EE4CF-4B24-4143-8139-286B79185C3D}">
      <dsp:nvSpPr>
        <dsp:cNvPr id="0" name=""/>
        <dsp:cNvSpPr/>
      </dsp:nvSpPr>
      <dsp:spPr>
        <a:xfrm rot="10800000">
          <a:off x="3185166" y="2667149"/>
          <a:ext cx="1858903" cy="1858813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F13EC8-DA42-4612-8D98-E9FA21D4FA88}">
      <dsp:nvSpPr>
        <dsp:cNvPr id="0" name=""/>
        <dsp:cNvSpPr/>
      </dsp:nvSpPr>
      <dsp:spPr>
        <a:xfrm rot="5400000">
          <a:off x="179538" y="512003"/>
          <a:ext cx="3449691" cy="3450222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8EA440-CD17-43F9-843F-54504E1FB0FE}">
      <dsp:nvSpPr>
        <dsp:cNvPr id="0" name=""/>
        <dsp:cNvSpPr/>
      </dsp:nvSpPr>
      <dsp:spPr>
        <a:xfrm rot="16200000">
          <a:off x="3550705" y="533943"/>
          <a:ext cx="3449691" cy="3450222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solidFill>
          <a:schemeClr val="accent4">
            <a:hueOff val="-1488257"/>
            <a:satOff val="8966"/>
            <a:lumOff val="719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027CF5-49D0-4BFC-8E14-2734BB79719C}">
      <dsp:nvSpPr>
        <dsp:cNvPr id="0" name=""/>
        <dsp:cNvSpPr/>
      </dsp:nvSpPr>
      <dsp:spPr>
        <a:xfrm>
          <a:off x="3958620" y="3530798"/>
          <a:ext cx="2619245" cy="6901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000" b="1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分工與合作</a:t>
          </a:r>
          <a:endParaRPr lang="zh-TW" altLang="en-US" sz="3000" b="1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3958620" y="3530798"/>
        <a:ext cx="2619245" cy="690159"/>
      </dsp:txXfrm>
    </dsp:sp>
    <dsp:sp modelId="{E9BDB611-7F72-4EBD-BA23-981681A5D662}">
      <dsp:nvSpPr>
        <dsp:cNvPr id="0" name=""/>
        <dsp:cNvSpPr/>
      </dsp:nvSpPr>
      <dsp:spPr>
        <a:xfrm rot="5400000">
          <a:off x="3440047" y="533943"/>
          <a:ext cx="3449691" cy="3450222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solidFill>
          <a:schemeClr val="accent4">
            <a:hueOff val="-2976513"/>
            <a:satOff val="17933"/>
            <a:lumOff val="1437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D75E47-23E9-4447-BDE3-E7D9D9222623}">
      <dsp:nvSpPr>
        <dsp:cNvPr id="0" name=""/>
        <dsp:cNvSpPr/>
      </dsp:nvSpPr>
      <dsp:spPr>
        <a:xfrm rot="16200000">
          <a:off x="6897633" y="588897"/>
          <a:ext cx="3449691" cy="3450222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9DAE2D-1039-4D6F-B6A1-E207E1F37143}">
      <dsp:nvSpPr>
        <dsp:cNvPr id="0" name=""/>
        <dsp:cNvSpPr/>
      </dsp:nvSpPr>
      <dsp:spPr>
        <a:xfrm>
          <a:off x="7145769" y="3530798"/>
          <a:ext cx="2619245" cy="6901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000" b="1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滾動修正</a:t>
          </a:r>
          <a:endParaRPr lang="zh-TW" altLang="en-US" sz="3000" b="1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7145769" y="3530798"/>
        <a:ext cx="2619245" cy="690159"/>
      </dsp:txXfrm>
    </dsp:sp>
    <dsp:sp modelId="{1B10C0DF-73EB-492F-8DD6-7935CFFCFECA}">
      <dsp:nvSpPr>
        <dsp:cNvPr id="0" name=""/>
        <dsp:cNvSpPr/>
      </dsp:nvSpPr>
      <dsp:spPr>
        <a:xfrm>
          <a:off x="3890232" y="1595197"/>
          <a:ext cx="1580567" cy="1580567"/>
        </a:xfrm>
        <a:prstGeom prst="ellipse">
          <a:avLst/>
        </a:prstGeom>
        <a:solidFill>
          <a:srgbClr val="00B0F0">
            <a:alpha val="50000"/>
          </a:srgb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600" kern="1200" dirty="0" smtClean="0"/>
            <a:t>行政核心團隊</a:t>
          </a:r>
          <a:endParaRPr lang="zh-TW" altLang="en-US" sz="2600" kern="1200" dirty="0"/>
        </a:p>
      </dsp:txBody>
      <dsp:txXfrm>
        <a:off x="4110942" y="1781580"/>
        <a:ext cx="911317" cy="1207801"/>
      </dsp:txXfrm>
    </dsp:sp>
    <dsp:sp modelId="{72E7F7BA-DE89-4AA1-9DE5-29EED6C336B2}">
      <dsp:nvSpPr>
        <dsp:cNvPr id="0" name=""/>
        <dsp:cNvSpPr/>
      </dsp:nvSpPr>
      <dsp:spPr>
        <a:xfrm>
          <a:off x="5013605" y="1524072"/>
          <a:ext cx="1580567" cy="1580567"/>
        </a:xfrm>
        <a:prstGeom prst="ellipse">
          <a:avLst/>
        </a:prstGeom>
        <a:solidFill>
          <a:srgbClr val="FFCC00">
            <a:alpha val="50000"/>
          </a:srgb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2800" kern="1200" dirty="0" smtClean="0"/>
            <a:t>教學</a:t>
          </a:r>
          <a:endParaRPr lang="en-US" altLang="zh-TW" sz="280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2800" kern="1200" dirty="0" smtClean="0"/>
            <a:t>團隊</a:t>
          </a:r>
          <a:endParaRPr lang="zh-TW" altLang="en-US" sz="2800" kern="1200" dirty="0"/>
        </a:p>
      </dsp:txBody>
      <dsp:txXfrm>
        <a:off x="5462145" y="1710455"/>
        <a:ext cx="911317" cy="1207801"/>
      </dsp:txXfrm>
    </dsp:sp>
    <dsp:sp modelId="{ADDC1779-2C47-4D76-9741-F51097B55190}">
      <dsp:nvSpPr>
        <dsp:cNvPr id="0" name=""/>
        <dsp:cNvSpPr/>
      </dsp:nvSpPr>
      <dsp:spPr>
        <a:xfrm>
          <a:off x="995053" y="1057893"/>
          <a:ext cx="1093065" cy="1093091"/>
        </a:xfrm>
        <a:prstGeom prst="ellipse">
          <a:avLst/>
        </a:prstGeom>
        <a:solidFill>
          <a:srgbClr val="00B050">
            <a:alpha val="50000"/>
          </a:srgb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000" kern="1200" dirty="0" smtClean="0"/>
            <a:t>浸泡</a:t>
          </a:r>
          <a:endParaRPr lang="zh-TW" altLang="en-US" sz="2000" kern="1200" dirty="0"/>
        </a:p>
      </dsp:txBody>
      <dsp:txXfrm>
        <a:off x="1155129" y="1217972"/>
        <a:ext cx="772913" cy="772933"/>
      </dsp:txXfrm>
    </dsp:sp>
    <dsp:sp modelId="{C0D1112E-DBA7-48F8-92A9-CB6F5D04D3A9}">
      <dsp:nvSpPr>
        <dsp:cNvPr id="0" name=""/>
        <dsp:cNvSpPr/>
      </dsp:nvSpPr>
      <dsp:spPr>
        <a:xfrm>
          <a:off x="591914" y="1971765"/>
          <a:ext cx="536921" cy="536707"/>
        </a:xfrm>
        <a:prstGeom prst="ellipse">
          <a:avLst/>
        </a:prstGeom>
        <a:solidFill>
          <a:schemeClr val="accent4">
            <a:alpha val="50000"/>
            <a:hueOff val="-1913473"/>
            <a:satOff val="11528"/>
            <a:lumOff val="924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3FC57543-7C22-4479-AA08-83BDBDDAD4FE}">
      <dsp:nvSpPr>
        <dsp:cNvPr id="0" name=""/>
        <dsp:cNvSpPr/>
      </dsp:nvSpPr>
      <dsp:spPr>
        <a:xfrm>
          <a:off x="2177819" y="1272908"/>
          <a:ext cx="312414" cy="312210"/>
        </a:xfrm>
        <a:prstGeom prst="ellipse">
          <a:avLst/>
        </a:prstGeom>
        <a:solidFill>
          <a:schemeClr val="accent4">
            <a:alpha val="50000"/>
            <a:hueOff val="-2551297"/>
            <a:satOff val="15371"/>
            <a:lumOff val="1232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B453C66C-55CB-4BC3-8833-FF6587E71F43}">
      <dsp:nvSpPr>
        <dsp:cNvPr id="0" name=""/>
        <dsp:cNvSpPr/>
      </dsp:nvSpPr>
      <dsp:spPr>
        <a:xfrm>
          <a:off x="2061721" y="1710761"/>
          <a:ext cx="1093065" cy="1093091"/>
        </a:xfrm>
        <a:prstGeom prst="ellipse">
          <a:avLst/>
        </a:prstGeom>
        <a:solidFill>
          <a:schemeClr val="accent1">
            <a:lumMod val="60000"/>
            <a:lumOff val="40000"/>
            <a:alpha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dist" defTabSz="711200">
            <a:lnSpc>
              <a:spcPts val="1600"/>
            </a:lnSpc>
            <a:spcBef>
              <a:spcPct val="0"/>
            </a:spcBef>
            <a:spcAft>
              <a:spcPts val="0"/>
            </a:spcAft>
          </a:pPr>
          <a:r>
            <a:rPr lang="zh-TW" altLang="en-US" sz="1600" kern="1200" dirty="0" smtClean="0"/>
            <a:t>展開多層次對話</a:t>
          </a:r>
          <a:endParaRPr lang="zh-TW" altLang="en-US" sz="1600" kern="1200" dirty="0"/>
        </a:p>
      </dsp:txBody>
      <dsp:txXfrm>
        <a:off x="2221797" y="1870840"/>
        <a:ext cx="772913" cy="772933"/>
      </dsp:txXfrm>
    </dsp:sp>
    <dsp:sp modelId="{CF742F08-0A05-4841-B289-30A12CE71E40}">
      <dsp:nvSpPr>
        <dsp:cNvPr id="0" name=""/>
        <dsp:cNvSpPr/>
      </dsp:nvSpPr>
      <dsp:spPr>
        <a:xfrm>
          <a:off x="2176025" y="2870703"/>
          <a:ext cx="312414" cy="312210"/>
        </a:xfrm>
        <a:prstGeom prst="ellipse">
          <a:avLst/>
        </a:prstGeom>
        <a:solidFill>
          <a:schemeClr val="accent4">
            <a:alpha val="50000"/>
            <a:hueOff val="-3826945"/>
            <a:satOff val="23056"/>
            <a:lumOff val="1848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2D6AC29E-574F-467D-94E2-83118FA0D6E7}">
      <dsp:nvSpPr>
        <dsp:cNvPr id="0" name=""/>
        <dsp:cNvSpPr/>
      </dsp:nvSpPr>
      <dsp:spPr>
        <a:xfrm>
          <a:off x="1014531" y="2335418"/>
          <a:ext cx="1093065" cy="1093091"/>
        </a:xfrm>
        <a:prstGeom prst="ellipse">
          <a:avLst/>
        </a:prstGeom>
        <a:solidFill>
          <a:srgbClr val="FF66FF">
            <a:alpha val="49804"/>
          </a:srgb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kern="1200" dirty="0" smtClean="0"/>
            <a:t>回顧審視</a:t>
          </a:r>
          <a:endParaRPr lang="zh-TW" altLang="en-US" sz="1800" kern="1200" dirty="0"/>
        </a:p>
      </dsp:txBody>
      <dsp:txXfrm>
        <a:off x="1174607" y="2495497"/>
        <a:ext cx="772913" cy="772933"/>
      </dsp:txXfrm>
    </dsp:sp>
    <dsp:sp modelId="{3561F141-C79A-4827-B552-F6C7A2C64AF8}">
      <dsp:nvSpPr>
        <dsp:cNvPr id="0" name=""/>
        <dsp:cNvSpPr/>
      </dsp:nvSpPr>
      <dsp:spPr>
        <a:xfrm>
          <a:off x="7397435" y="1303549"/>
          <a:ext cx="2014804" cy="2014440"/>
        </a:xfrm>
        <a:prstGeom prst="ellipse">
          <a:avLst/>
        </a:prstGeom>
        <a:solidFill>
          <a:schemeClr val="bg2">
            <a:lumMod val="75000"/>
            <a:alpha val="86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ts val="2900"/>
            </a:lnSpc>
            <a:spcBef>
              <a:spcPct val="0"/>
            </a:spcBef>
            <a:spcAft>
              <a:spcPts val="0"/>
            </a:spcAft>
          </a:pPr>
          <a:r>
            <a:rPr lang="zh-TW" altLang="en-US" sz="3200" b="1" kern="1200" dirty="0" smtClean="0">
              <a:solidFill>
                <a:schemeClr val="accent2">
                  <a:lumMod val="75000"/>
                </a:schemeClr>
              </a:solidFill>
            </a:rPr>
            <a:t>全校共做</a:t>
          </a:r>
          <a:endParaRPr lang="en-US" altLang="zh-TW" sz="3200" b="1" kern="1200" dirty="0" smtClean="0">
            <a:solidFill>
              <a:schemeClr val="accent2">
                <a:lumMod val="75000"/>
              </a:schemeClr>
            </a:solidFill>
          </a:endParaRPr>
        </a:p>
        <a:p>
          <a:pPr lvl="0" algn="ctr" defTabSz="1422400">
            <a:lnSpc>
              <a:spcPts val="2900"/>
            </a:lnSpc>
            <a:spcBef>
              <a:spcPct val="0"/>
            </a:spcBef>
            <a:spcAft>
              <a:spcPts val="0"/>
            </a:spcAft>
          </a:pPr>
          <a:r>
            <a:rPr lang="zh-TW" altLang="en-US" sz="2000" b="1" kern="1200" dirty="0" smtClean="0">
              <a:solidFill>
                <a:srgbClr val="0070C0"/>
              </a:solidFill>
            </a:rPr>
            <a:t>共備</a:t>
          </a:r>
          <a:r>
            <a:rPr lang="en-US" altLang="zh-TW" sz="2000" b="1" kern="1200" dirty="0" smtClean="0">
              <a:solidFill>
                <a:srgbClr val="0070C0"/>
              </a:solidFill>
            </a:rPr>
            <a:t>-</a:t>
          </a:r>
          <a:r>
            <a:rPr lang="zh-TW" altLang="en-US" sz="2000" b="1" kern="1200" dirty="0" smtClean="0">
              <a:solidFill>
                <a:srgbClr val="0070C0"/>
              </a:solidFill>
            </a:rPr>
            <a:t>共審</a:t>
          </a:r>
          <a:r>
            <a:rPr lang="en-US" altLang="zh-TW" sz="2000" b="1" kern="1200" dirty="0" smtClean="0">
              <a:solidFill>
                <a:srgbClr val="0070C0"/>
              </a:solidFill>
            </a:rPr>
            <a:t>-</a:t>
          </a:r>
          <a:r>
            <a:rPr lang="zh-TW" altLang="en-US" sz="2000" b="1" kern="1200" dirty="0" smtClean="0">
              <a:solidFill>
                <a:srgbClr val="0070C0"/>
              </a:solidFill>
            </a:rPr>
            <a:t>共好</a:t>
          </a:r>
          <a:endParaRPr lang="zh-TW" altLang="en-US" sz="2000" b="1" kern="1200" dirty="0">
            <a:solidFill>
              <a:srgbClr val="0070C0"/>
            </a:solidFill>
          </a:endParaRPr>
        </a:p>
      </dsp:txBody>
      <dsp:txXfrm>
        <a:off x="7692496" y="1598557"/>
        <a:ext cx="1424682" cy="1424424"/>
      </dsp:txXfrm>
    </dsp:sp>
    <dsp:sp modelId="{06A04602-5C22-4A83-BA4A-A0B21BA64D8F}">
      <dsp:nvSpPr>
        <dsp:cNvPr id="0" name=""/>
        <dsp:cNvSpPr/>
      </dsp:nvSpPr>
      <dsp:spPr>
        <a:xfrm>
          <a:off x="648286" y="3530798"/>
          <a:ext cx="2619245" cy="6901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000" b="1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蘊釀與準備</a:t>
          </a:r>
          <a:endParaRPr lang="zh-TW" altLang="en-US" sz="3000" b="1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648286" y="3530798"/>
        <a:ext cx="2619245" cy="69015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8F4047-0CBB-431C-9AC5-F690821C0566}">
      <dsp:nvSpPr>
        <dsp:cNvPr id="0" name=""/>
        <dsp:cNvSpPr/>
      </dsp:nvSpPr>
      <dsp:spPr>
        <a:xfrm>
          <a:off x="0" y="431481"/>
          <a:ext cx="8229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3BAD1C-86C7-4389-B186-276FBB52F211}">
      <dsp:nvSpPr>
        <dsp:cNvPr id="0" name=""/>
        <dsp:cNvSpPr/>
      </dsp:nvSpPr>
      <dsp:spPr>
        <a:xfrm>
          <a:off x="370385" y="28599"/>
          <a:ext cx="5760720" cy="7380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行政核心團隊</a:t>
          </a:r>
          <a:endParaRPr lang="zh-TW" altLang="en-US" sz="36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406411" y="64625"/>
        <a:ext cx="5688668" cy="665948"/>
      </dsp:txXfrm>
    </dsp:sp>
    <dsp:sp modelId="{528CA462-5268-433A-BD35-965AC3A6FAD8}">
      <dsp:nvSpPr>
        <dsp:cNvPr id="0" name=""/>
        <dsp:cNvSpPr/>
      </dsp:nvSpPr>
      <dsp:spPr>
        <a:xfrm>
          <a:off x="0" y="1565481"/>
          <a:ext cx="8229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1560506"/>
              <a:satOff val="-1946"/>
              <a:lumOff val="4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BCBC85-3856-4025-BBDB-13ABA8538756}">
      <dsp:nvSpPr>
        <dsp:cNvPr id="0" name=""/>
        <dsp:cNvSpPr/>
      </dsp:nvSpPr>
      <dsp:spPr>
        <a:xfrm>
          <a:off x="411480" y="1196481"/>
          <a:ext cx="5760720" cy="738000"/>
        </a:xfrm>
        <a:prstGeom prst="roundRect">
          <a:avLst/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教師專業學習社群</a:t>
          </a:r>
          <a:endParaRPr lang="zh-TW" altLang="en-US" sz="36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447506" y="1232507"/>
        <a:ext cx="5688668" cy="665948"/>
      </dsp:txXfrm>
    </dsp:sp>
    <dsp:sp modelId="{A4FAB552-0712-41C2-A383-03CED7AA4B5D}">
      <dsp:nvSpPr>
        <dsp:cNvPr id="0" name=""/>
        <dsp:cNvSpPr/>
      </dsp:nvSpPr>
      <dsp:spPr>
        <a:xfrm>
          <a:off x="0" y="2699481"/>
          <a:ext cx="8229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3121013"/>
              <a:satOff val="-3893"/>
              <a:lumOff val="91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BC9A23-4BBE-43F3-8432-709B082EA9F6}">
      <dsp:nvSpPr>
        <dsp:cNvPr id="0" name=""/>
        <dsp:cNvSpPr/>
      </dsp:nvSpPr>
      <dsp:spPr>
        <a:xfrm>
          <a:off x="411480" y="2330481"/>
          <a:ext cx="5760720" cy="738000"/>
        </a:xfrm>
        <a:prstGeom prst="roundRect">
          <a:avLst/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多元專業對話</a:t>
          </a:r>
          <a:endParaRPr lang="zh-TW" altLang="en-US" sz="36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447506" y="2366507"/>
        <a:ext cx="5688668" cy="665948"/>
      </dsp:txXfrm>
    </dsp:sp>
    <dsp:sp modelId="{A3F62C3E-B83B-4DCB-AC13-47E5F4C0EF44}">
      <dsp:nvSpPr>
        <dsp:cNvPr id="0" name=""/>
        <dsp:cNvSpPr/>
      </dsp:nvSpPr>
      <dsp:spPr>
        <a:xfrm>
          <a:off x="0" y="3833481"/>
          <a:ext cx="8229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C5EDC1-4D89-4974-9A0F-9B7279EC8C0D}">
      <dsp:nvSpPr>
        <dsp:cNvPr id="0" name=""/>
        <dsp:cNvSpPr/>
      </dsp:nvSpPr>
      <dsp:spPr>
        <a:xfrm>
          <a:off x="442390" y="3556989"/>
          <a:ext cx="5760720" cy="738000"/>
        </a:xfrm>
        <a:prstGeom prst="round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計畫的整合</a:t>
          </a:r>
          <a:endParaRPr lang="zh-TW" altLang="en-US" sz="36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478416" y="3593015"/>
        <a:ext cx="5688668" cy="66594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75AEBD-EB7A-4F95-A0AC-AB40D3F70590}">
      <dsp:nvSpPr>
        <dsp:cNvPr id="0" name=""/>
        <dsp:cNvSpPr/>
      </dsp:nvSpPr>
      <dsp:spPr>
        <a:xfrm>
          <a:off x="3837" y="336"/>
          <a:ext cx="8221924" cy="92645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800" b="1" kern="1200" dirty="0" smtClean="0"/>
            <a:t>行政核心團隊的實踐力</a:t>
          </a:r>
          <a:endParaRPr lang="zh-TW" altLang="en-US" sz="3800" b="1" kern="1200" dirty="0">
            <a:solidFill>
              <a:srgbClr val="FF0000"/>
            </a:solidFill>
          </a:endParaRPr>
        </a:p>
      </dsp:txBody>
      <dsp:txXfrm>
        <a:off x="30972" y="27471"/>
        <a:ext cx="8167654" cy="872183"/>
      </dsp:txXfrm>
    </dsp:sp>
    <dsp:sp modelId="{6D801930-560D-4A74-9726-BC01C4900D86}">
      <dsp:nvSpPr>
        <dsp:cNvPr id="0" name=""/>
        <dsp:cNvSpPr/>
      </dsp:nvSpPr>
      <dsp:spPr>
        <a:xfrm>
          <a:off x="41499" y="906174"/>
          <a:ext cx="5785708" cy="7710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TW" altLang="en-US" sz="2800" b="1" kern="1200" dirty="0" smtClean="0"/>
            <a:t>校外增能</a:t>
          </a:r>
          <a:endParaRPr lang="en-US" altLang="zh-TW" sz="2800" kern="1200" dirty="0" smtClean="0"/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200" b="1" kern="1200" dirty="0"/>
        </a:p>
      </dsp:txBody>
      <dsp:txXfrm>
        <a:off x="64082" y="928757"/>
        <a:ext cx="5740542" cy="725882"/>
      </dsp:txXfrm>
    </dsp:sp>
    <dsp:sp modelId="{EAD87EED-AE4B-48D0-8319-FA3E5CE442F7}">
      <dsp:nvSpPr>
        <dsp:cNvPr id="0" name=""/>
        <dsp:cNvSpPr/>
      </dsp:nvSpPr>
      <dsp:spPr>
        <a:xfrm>
          <a:off x="42828" y="1682865"/>
          <a:ext cx="1906538" cy="23966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b="1" kern="1200" dirty="0" smtClean="0"/>
            <a:t>部辦</a:t>
          </a:r>
          <a:endParaRPr lang="en-US" altLang="zh-TW" sz="2800" b="1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dirty="0" smtClean="0"/>
            <a:t>研習</a:t>
          </a:r>
          <a:endParaRPr lang="en-US" altLang="zh-TW" sz="280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dirty="0" smtClean="0"/>
            <a:t>工作坊</a:t>
          </a:r>
          <a:endParaRPr lang="en-US" altLang="zh-TW" sz="280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dirty="0" smtClean="0"/>
            <a:t>講師培訓</a:t>
          </a:r>
        </a:p>
      </dsp:txBody>
      <dsp:txXfrm>
        <a:off x="98669" y="1738706"/>
        <a:ext cx="1794856" cy="2284997"/>
      </dsp:txXfrm>
    </dsp:sp>
    <dsp:sp modelId="{51ADBE16-49D3-4E81-ACF5-FA337EA7D0D4}">
      <dsp:nvSpPr>
        <dsp:cNvPr id="0" name=""/>
        <dsp:cNvSpPr/>
      </dsp:nvSpPr>
      <dsp:spPr>
        <a:xfrm>
          <a:off x="2043105" y="1681229"/>
          <a:ext cx="1793697" cy="23508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TW" sz="2800" b="1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b="1" kern="1200" dirty="0" smtClean="0"/>
            <a:t>國教院</a:t>
          </a:r>
          <a:endParaRPr lang="en-US" altLang="zh-TW" sz="2800" b="1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dirty="0" smtClean="0"/>
            <a:t>研習</a:t>
          </a:r>
          <a:endParaRPr lang="en-US" altLang="zh-TW" sz="280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dirty="0" smtClean="0"/>
            <a:t>工作坊</a:t>
          </a:r>
          <a:endParaRPr lang="en-US" altLang="zh-TW" sz="280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dirty="0" smtClean="0"/>
            <a:t>國際交流</a:t>
          </a:r>
          <a:endParaRPr lang="en-US" altLang="zh-TW" sz="280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800" kern="1200" dirty="0"/>
        </a:p>
      </dsp:txBody>
      <dsp:txXfrm>
        <a:off x="2095641" y="1733765"/>
        <a:ext cx="1688625" cy="2245782"/>
      </dsp:txXfrm>
    </dsp:sp>
    <dsp:sp modelId="{2F777E2A-9A3A-4E3C-9ABA-5AEC75FA79A7}">
      <dsp:nvSpPr>
        <dsp:cNvPr id="0" name=""/>
        <dsp:cNvSpPr/>
      </dsp:nvSpPr>
      <dsp:spPr>
        <a:xfrm>
          <a:off x="3973931" y="1683914"/>
          <a:ext cx="1793697" cy="23666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b="1" kern="1200" dirty="0" smtClean="0"/>
            <a:t>區域性</a:t>
          </a:r>
          <a:endParaRPr lang="en-US" altLang="zh-TW" sz="2800" b="1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b="0" kern="1200" dirty="0" smtClean="0"/>
            <a:t>研習</a:t>
          </a:r>
          <a:endParaRPr lang="en-US" altLang="zh-TW" sz="2800" b="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b="0" kern="1200" dirty="0" smtClean="0"/>
            <a:t>觀課</a:t>
          </a:r>
          <a:endParaRPr lang="en-US" altLang="zh-TW" sz="2800" b="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b="0" kern="1200" dirty="0" smtClean="0"/>
            <a:t>成果發表</a:t>
          </a:r>
        </a:p>
      </dsp:txBody>
      <dsp:txXfrm>
        <a:off x="4026467" y="1736450"/>
        <a:ext cx="1688625" cy="2261532"/>
      </dsp:txXfrm>
    </dsp:sp>
    <dsp:sp modelId="{70CB01FA-B8F6-44E7-9EB5-96EAD08093E9}">
      <dsp:nvSpPr>
        <dsp:cNvPr id="0" name=""/>
        <dsp:cNvSpPr/>
      </dsp:nvSpPr>
      <dsp:spPr>
        <a:xfrm>
          <a:off x="5956517" y="906174"/>
          <a:ext cx="2269052" cy="7591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100" b="1" kern="1200" dirty="0" smtClean="0"/>
            <a:t>校內增能</a:t>
          </a:r>
          <a:endParaRPr lang="zh-TW" altLang="en-US" sz="3100" b="1" kern="1200" dirty="0"/>
        </a:p>
      </dsp:txBody>
      <dsp:txXfrm>
        <a:off x="5978753" y="928410"/>
        <a:ext cx="2224580" cy="714727"/>
      </dsp:txXfrm>
    </dsp:sp>
    <dsp:sp modelId="{21891DD0-0C40-42A8-BFE2-8F66AD20861F}">
      <dsp:nvSpPr>
        <dsp:cNvPr id="0" name=""/>
        <dsp:cNvSpPr/>
      </dsp:nvSpPr>
      <dsp:spPr>
        <a:xfrm>
          <a:off x="6115134" y="1685927"/>
          <a:ext cx="1793697" cy="24125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TW" sz="2400" b="1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 smtClean="0"/>
            <a:t>研習</a:t>
          </a:r>
          <a:endParaRPr lang="en-US" altLang="zh-TW" sz="24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 smtClean="0"/>
            <a:t>創新課程共備</a:t>
          </a:r>
          <a:endParaRPr lang="en-US" altLang="zh-TW" sz="24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 smtClean="0"/>
            <a:t>公開課</a:t>
          </a:r>
          <a:endParaRPr lang="en-US" altLang="zh-TW" sz="24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 smtClean="0"/>
            <a:t>成果分享</a:t>
          </a:r>
          <a:endParaRPr lang="en-US" altLang="zh-TW" sz="24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800" kern="1200" dirty="0"/>
        </a:p>
      </dsp:txBody>
      <dsp:txXfrm>
        <a:off x="6167670" y="1738463"/>
        <a:ext cx="1688625" cy="230746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392256-7782-4B39-807A-1F8D13E41AFF}">
      <dsp:nvSpPr>
        <dsp:cNvPr id="0" name=""/>
        <dsp:cNvSpPr/>
      </dsp:nvSpPr>
      <dsp:spPr>
        <a:xfrm>
          <a:off x="0" y="0"/>
          <a:ext cx="8507288" cy="4741987"/>
        </a:xfrm>
        <a:prstGeom prst="roundRect">
          <a:avLst>
            <a:gd name="adj" fmla="val 8500"/>
          </a:avLst>
        </a:prstGeom>
        <a:gradFill rotWithShape="0">
          <a:gsLst>
            <a:gs pos="0">
              <a:schemeClr val="accent4">
                <a:lumMod val="20000"/>
                <a:lumOff val="80000"/>
              </a:schemeClr>
            </a:gs>
            <a:gs pos="71000">
              <a:srgbClr val="00B0F0"/>
            </a:gs>
            <a:gs pos="100000">
              <a:schemeClr val="accent5">
                <a:lumMod val="7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3680309" numCol="1" spcCol="1270" anchor="t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700" b="1" kern="1200" dirty="0" smtClean="0">
              <a:solidFill>
                <a:srgbClr val="CCFF99"/>
              </a:solidFill>
              <a:effectLst/>
              <a:latin typeface="標楷體" panose="03000509000000000000" pitchFamily="65" charset="-120"/>
              <a:ea typeface="標楷體" panose="03000509000000000000" pitchFamily="65" charset="-120"/>
            </a:rPr>
            <a:t>高年段</a:t>
          </a:r>
          <a:endParaRPr lang="zh-TW" altLang="en-US" sz="3700" b="1" kern="1200" dirty="0">
            <a:solidFill>
              <a:srgbClr val="CCFF99"/>
            </a:solidFill>
            <a:effectLst/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118055" y="118055"/>
        <a:ext cx="8271178" cy="4505877"/>
      </dsp:txXfrm>
    </dsp:sp>
    <dsp:sp modelId="{128555A8-DADF-4261-B6A5-0FDCBDD198B0}">
      <dsp:nvSpPr>
        <dsp:cNvPr id="0" name=""/>
        <dsp:cNvSpPr/>
      </dsp:nvSpPr>
      <dsp:spPr>
        <a:xfrm>
          <a:off x="212682" y="1185496"/>
          <a:ext cx="1276093" cy="1627279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kern="1200" dirty="0" smtClean="0">
              <a:latin typeface="標楷體" pitchFamily="65" charset="-120"/>
              <a:ea typeface="標楷體" pitchFamily="65" charset="-120"/>
            </a:rPr>
            <a:t>行動探究與生活實踐</a:t>
          </a:r>
          <a:r>
            <a:rPr lang="en-US" altLang="zh-TW" sz="2200" kern="1200" dirty="0" smtClean="0">
              <a:latin typeface="標楷體" pitchFamily="65" charset="-120"/>
              <a:ea typeface="標楷體" pitchFamily="65" charset="-120"/>
            </a:rPr>
            <a:t>(1</a:t>
          </a:r>
          <a:r>
            <a:rPr lang="zh-TW" altLang="en-US" sz="2200" kern="1200" dirty="0" smtClean="0">
              <a:latin typeface="標楷體" pitchFamily="65" charset="-120"/>
              <a:ea typeface="標楷體" pitchFamily="65" charset="-120"/>
            </a:rPr>
            <a:t>節</a:t>
          </a:r>
          <a:r>
            <a:rPr lang="en-US" altLang="zh-TW" sz="2200" kern="1200" dirty="0" smtClean="0">
              <a:latin typeface="標楷體" pitchFamily="65" charset="-120"/>
              <a:ea typeface="標楷體" pitchFamily="65" charset="-120"/>
            </a:rPr>
            <a:t>)</a:t>
          </a:r>
          <a:endParaRPr lang="zh-TW" altLang="en-US" sz="2200" kern="1200" dirty="0">
            <a:latin typeface="標楷體" pitchFamily="65" charset="-120"/>
            <a:ea typeface="標楷體" pitchFamily="65" charset="-120"/>
          </a:endParaRPr>
        </a:p>
      </dsp:txBody>
      <dsp:txXfrm>
        <a:off x="251926" y="1224740"/>
        <a:ext cx="1197605" cy="1548791"/>
      </dsp:txXfrm>
    </dsp:sp>
    <dsp:sp modelId="{F9C59CC1-DD72-4061-87BA-2601DDD85CD9}">
      <dsp:nvSpPr>
        <dsp:cNvPr id="0" name=""/>
        <dsp:cNvSpPr/>
      </dsp:nvSpPr>
      <dsp:spPr>
        <a:xfrm>
          <a:off x="212682" y="2875334"/>
          <a:ext cx="1276093" cy="1627279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4084606"/>
              <a:satOff val="-4797"/>
              <a:lumOff val="184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dirty="0" smtClean="0">
              <a:latin typeface="標楷體" pitchFamily="65" charset="-120"/>
              <a:ea typeface="標楷體" pitchFamily="65" charset="-120"/>
            </a:rPr>
            <a:t>數學探究</a:t>
          </a:r>
          <a:r>
            <a:rPr lang="en-US" altLang="zh-TW" sz="2800" kern="1200" dirty="0" smtClean="0">
              <a:latin typeface="標楷體" pitchFamily="65" charset="-120"/>
              <a:ea typeface="標楷體" pitchFamily="65" charset="-120"/>
            </a:rPr>
            <a:t>(1</a:t>
          </a:r>
          <a:r>
            <a:rPr lang="zh-TW" altLang="en-US" sz="2800" kern="1200" dirty="0" smtClean="0">
              <a:latin typeface="標楷體" pitchFamily="65" charset="-120"/>
              <a:ea typeface="標楷體" pitchFamily="65" charset="-120"/>
            </a:rPr>
            <a:t>節</a:t>
          </a:r>
          <a:r>
            <a:rPr lang="en-US" altLang="zh-TW" sz="2800" kern="1200" dirty="0" smtClean="0">
              <a:latin typeface="標楷體" pitchFamily="65" charset="-120"/>
              <a:ea typeface="標楷體" pitchFamily="65" charset="-120"/>
            </a:rPr>
            <a:t>)</a:t>
          </a:r>
          <a:endParaRPr lang="zh-TW" altLang="en-US" sz="2800" kern="1200" dirty="0" smtClean="0">
            <a:latin typeface="標楷體" pitchFamily="65" charset="-120"/>
            <a:ea typeface="標楷體" pitchFamily="65" charset="-120"/>
          </a:endParaRPr>
        </a:p>
      </dsp:txBody>
      <dsp:txXfrm>
        <a:off x="251926" y="2914578"/>
        <a:ext cx="1197605" cy="1548791"/>
      </dsp:txXfrm>
    </dsp:sp>
    <dsp:sp modelId="{CB870208-9EFE-4A1D-99D3-FC9E8F75FBE9}">
      <dsp:nvSpPr>
        <dsp:cNvPr id="0" name=""/>
        <dsp:cNvSpPr/>
      </dsp:nvSpPr>
      <dsp:spPr>
        <a:xfrm>
          <a:off x="1589341" y="1296148"/>
          <a:ext cx="6817381" cy="3098087"/>
        </a:xfrm>
        <a:prstGeom prst="roundRect">
          <a:avLst>
            <a:gd name="adj" fmla="val 10500"/>
          </a:avLst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2107813" numCol="1" spcCol="1270" anchor="t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700" b="1" kern="1200" dirty="0" smtClean="0">
              <a:solidFill>
                <a:srgbClr val="0070C0"/>
              </a:solidFill>
              <a:effectLst/>
              <a:latin typeface="標楷體" panose="03000509000000000000" pitchFamily="65" charset="-120"/>
              <a:ea typeface="標楷體" panose="03000509000000000000" pitchFamily="65" charset="-120"/>
            </a:rPr>
            <a:t>中年段</a:t>
          </a:r>
          <a:endParaRPr lang="zh-TW" altLang="en-US" sz="3700" b="1" kern="1200" dirty="0">
            <a:solidFill>
              <a:srgbClr val="0070C0"/>
            </a:solidFill>
            <a:effectLst/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1684618" y="1391425"/>
        <a:ext cx="6626827" cy="2907533"/>
      </dsp:txXfrm>
    </dsp:sp>
    <dsp:sp modelId="{353829BF-2328-47D3-85C3-7CAF1EF37F07}">
      <dsp:nvSpPr>
        <dsp:cNvPr id="0" name=""/>
        <dsp:cNvSpPr/>
      </dsp:nvSpPr>
      <dsp:spPr>
        <a:xfrm>
          <a:off x="1805668" y="2347283"/>
          <a:ext cx="1439864" cy="1007173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8169213"/>
              <a:satOff val="-9594"/>
              <a:lumOff val="368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000" kern="1200" dirty="0" smtClean="0">
              <a:latin typeface="標楷體" pitchFamily="65" charset="-120"/>
              <a:ea typeface="標楷體" pitchFamily="65" charset="-120"/>
            </a:rPr>
            <a:t>生活科技</a:t>
          </a:r>
          <a:r>
            <a:rPr lang="en-US" altLang="zh-TW" sz="2000" kern="1200" dirty="0" smtClean="0">
              <a:latin typeface="標楷體" pitchFamily="65" charset="-120"/>
              <a:ea typeface="標楷體" pitchFamily="65" charset="-120"/>
            </a:rPr>
            <a:t>(1</a:t>
          </a:r>
          <a:r>
            <a:rPr lang="zh-TW" altLang="en-US" sz="2000" kern="1200" dirty="0" smtClean="0">
              <a:latin typeface="標楷體" pitchFamily="65" charset="-120"/>
              <a:ea typeface="標楷體" pitchFamily="65" charset="-120"/>
            </a:rPr>
            <a:t>節</a:t>
          </a:r>
          <a:r>
            <a:rPr lang="en-US" altLang="zh-TW" sz="2000" kern="1200" dirty="0" smtClean="0">
              <a:latin typeface="標楷體" pitchFamily="65" charset="-120"/>
              <a:ea typeface="標楷體" pitchFamily="65" charset="-120"/>
            </a:rPr>
            <a:t>)</a:t>
          </a:r>
          <a:endParaRPr lang="zh-TW" altLang="en-US" sz="2000" kern="1200" dirty="0">
            <a:latin typeface="標楷體" pitchFamily="65" charset="-120"/>
            <a:ea typeface="標楷體" pitchFamily="65" charset="-120"/>
          </a:endParaRPr>
        </a:p>
      </dsp:txBody>
      <dsp:txXfrm>
        <a:off x="1836642" y="2378257"/>
        <a:ext cx="1377916" cy="945225"/>
      </dsp:txXfrm>
    </dsp:sp>
    <dsp:sp modelId="{D15C79F7-63B9-4871-8592-09291CDD2523}">
      <dsp:nvSpPr>
        <dsp:cNvPr id="0" name=""/>
        <dsp:cNvSpPr/>
      </dsp:nvSpPr>
      <dsp:spPr>
        <a:xfrm>
          <a:off x="1805668" y="3391406"/>
          <a:ext cx="1439864" cy="862152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12253820"/>
              <a:satOff val="-14392"/>
              <a:lumOff val="553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000" kern="1200" dirty="0" smtClean="0">
              <a:latin typeface="標楷體" pitchFamily="65" charset="-120"/>
              <a:ea typeface="標楷體" pitchFamily="65" charset="-120"/>
            </a:rPr>
            <a:t>多元社團</a:t>
          </a:r>
          <a:r>
            <a:rPr lang="en-US" altLang="zh-TW" sz="2000" kern="1200" dirty="0" smtClean="0">
              <a:latin typeface="標楷體" pitchFamily="65" charset="-120"/>
              <a:ea typeface="標楷體" pitchFamily="65" charset="-120"/>
            </a:rPr>
            <a:t>(1</a:t>
          </a:r>
          <a:r>
            <a:rPr lang="zh-TW" altLang="en-US" sz="2000" kern="1200" dirty="0" smtClean="0">
              <a:latin typeface="標楷體" pitchFamily="65" charset="-120"/>
              <a:ea typeface="標楷體" pitchFamily="65" charset="-120"/>
            </a:rPr>
            <a:t>節</a:t>
          </a:r>
          <a:r>
            <a:rPr lang="en-US" altLang="zh-TW" sz="2000" kern="1200" dirty="0" smtClean="0">
              <a:latin typeface="標楷體" pitchFamily="65" charset="-120"/>
              <a:ea typeface="標楷體" pitchFamily="65" charset="-120"/>
            </a:rPr>
            <a:t>)</a:t>
          </a:r>
          <a:endParaRPr lang="zh-TW" altLang="en-US" sz="2000" kern="1200" dirty="0" smtClean="0">
            <a:latin typeface="標楷體" pitchFamily="65" charset="-120"/>
            <a:ea typeface="標楷體" pitchFamily="65" charset="-120"/>
          </a:endParaRPr>
        </a:p>
      </dsp:txBody>
      <dsp:txXfrm>
        <a:off x="1832182" y="3417920"/>
        <a:ext cx="1386836" cy="809124"/>
      </dsp:txXfrm>
    </dsp:sp>
    <dsp:sp modelId="{4FBBD59F-D813-4783-BE89-A2EDC6278DB6}">
      <dsp:nvSpPr>
        <dsp:cNvPr id="0" name=""/>
        <dsp:cNvSpPr/>
      </dsp:nvSpPr>
      <dsp:spPr>
        <a:xfrm>
          <a:off x="3461561" y="2376266"/>
          <a:ext cx="4721544" cy="1896794"/>
        </a:xfrm>
        <a:prstGeom prst="roundRect">
          <a:avLst>
            <a:gd name="adj" fmla="val 10500"/>
          </a:avLst>
        </a:prstGeom>
        <a:solidFill>
          <a:srgbClr val="E6FEF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070635" numCol="1" spcCol="1270" anchor="t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700" b="1" kern="1200" dirty="0" smtClean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低年段</a:t>
          </a:r>
          <a:endParaRPr lang="zh-TW" altLang="en-US" sz="3700" b="1" kern="1200" dirty="0">
            <a:solidFill>
              <a:srgbClr val="0070C0"/>
            </a:solidFill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3519894" y="2434599"/>
        <a:ext cx="4604878" cy="1780128"/>
      </dsp:txXfrm>
    </dsp:sp>
    <dsp:sp modelId="{2267345E-8DCB-4FF9-A4F8-A8C3A5E0D34A}">
      <dsp:nvSpPr>
        <dsp:cNvPr id="0" name=""/>
        <dsp:cNvSpPr/>
      </dsp:nvSpPr>
      <dsp:spPr>
        <a:xfrm>
          <a:off x="3605571" y="3240359"/>
          <a:ext cx="2148440" cy="853557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16338426"/>
              <a:satOff val="-19189"/>
              <a:lumOff val="737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2000" kern="1200" dirty="0" smtClean="0">
              <a:latin typeface="標楷體" pitchFamily="65" charset="-120"/>
              <a:ea typeface="標楷體" pitchFamily="65" charset="-120"/>
            </a:rPr>
            <a:t>文化走讀</a:t>
          </a:r>
          <a:r>
            <a:rPr lang="en-US" altLang="zh-TW" sz="2000" kern="1200" dirty="0" smtClean="0">
              <a:latin typeface="標楷體" pitchFamily="65" charset="-120"/>
              <a:ea typeface="標楷體" pitchFamily="65" charset="-120"/>
            </a:rPr>
            <a:t>(1</a:t>
          </a:r>
          <a:r>
            <a:rPr lang="zh-TW" altLang="en-US" sz="2000" kern="1200" dirty="0" smtClean="0">
              <a:latin typeface="標楷體" pitchFamily="65" charset="-120"/>
              <a:ea typeface="標楷體" pitchFamily="65" charset="-120"/>
            </a:rPr>
            <a:t>節</a:t>
          </a:r>
          <a:r>
            <a:rPr lang="en-US" altLang="zh-TW" sz="2000" kern="1200" dirty="0" smtClean="0">
              <a:latin typeface="標楷體" pitchFamily="65" charset="-120"/>
              <a:ea typeface="標楷體" pitchFamily="65" charset="-120"/>
            </a:rPr>
            <a:t>)</a:t>
          </a:r>
        </a:p>
      </dsp:txBody>
      <dsp:txXfrm>
        <a:off x="3631821" y="3266609"/>
        <a:ext cx="2095940" cy="801057"/>
      </dsp:txXfrm>
    </dsp:sp>
    <dsp:sp modelId="{0D8CD651-0572-4002-B15D-DDE1A4FB7FBD}">
      <dsp:nvSpPr>
        <dsp:cNvPr id="0" name=""/>
        <dsp:cNvSpPr/>
      </dsp:nvSpPr>
      <dsp:spPr>
        <a:xfrm>
          <a:off x="5765809" y="3240359"/>
          <a:ext cx="2269015" cy="853557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20423033"/>
              <a:satOff val="-23986"/>
              <a:lumOff val="921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2000" kern="1200" dirty="0" smtClean="0">
              <a:latin typeface="標楷體" pitchFamily="65" charset="-120"/>
              <a:ea typeface="標楷體" pitchFamily="65" charset="-120"/>
            </a:rPr>
            <a:t>閱讀</a:t>
          </a:r>
          <a:r>
            <a:rPr lang="en-US" altLang="zh-TW" sz="2000" kern="1200" dirty="0" smtClean="0">
              <a:latin typeface="標楷體" pitchFamily="65" charset="-120"/>
              <a:ea typeface="標楷體" pitchFamily="65" charset="-120"/>
            </a:rPr>
            <a:t>(1</a:t>
          </a:r>
          <a:r>
            <a:rPr lang="zh-TW" altLang="en-US" sz="2000" kern="1200" dirty="0" smtClean="0">
              <a:latin typeface="標楷體" pitchFamily="65" charset="-120"/>
              <a:ea typeface="標楷體" pitchFamily="65" charset="-120"/>
            </a:rPr>
            <a:t>節</a:t>
          </a:r>
          <a:r>
            <a:rPr lang="en-US" altLang="zh-TW" sz="2000" kern="1200" dirty="0" smtClean="0">
              <a:latin typeface="標楷體" pitchFamily="65" charset="-120"/>
              <a:ea typeface="標楷體" pitchFamily="65" charset="-120"/>
            </a:rPr>
            <a:t>)</a:t>
          </a:r>
        </a:p>
      </dsp:txBody>
      <dsp:txXfrm>
        <a:off x="5792059" y="3266609"/>
        <a:ext cx="2216515" cy="8010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layout/ReverseList">
  <dgm:title val=""/>
  <dgm:desc val=""/>
  <dgm:catLst>
    <dgm:cat type="relationship" pri="38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clrData>
  <dgm:layoutNode name="Name0">
    <dgm:varLst>
      <dgm:chMax val="2"/>
      <dgm:chPref val="2"/>
      <dgm:animLvl val="lvl"/>
    </dgm:varLst>
    <dgm:choose name="Name1">
      <dgm:if name="Name2" axis="ch" ptType="node" func="cnt" op="lte" val="1">
        <dgm:alg type="composite">
          <dgm:param type="ar" val="0.9993"/>
        </dgm:alg>
      </dgm:if>
      <dgm:else name="Name3">
        <dgm:alg type="composite">
          <dgm:param type="ar" val="0.8036"/>
        </dgm:alg>
      </dgm:else>
    </dgm:choose>
    <dgm:shape xmlns:r="http://schemas.openxmlformats.org/officeDocument/2006/relationships" r:blip="">
      <dgm:adjLst/>
    </dgm:shape>
    <dgm:choose name="Name4">
      <dgm:if name="Name5" axis="ch" ptType="node" func="cnt" op="lte" val="1">
        <dgm:constrLst>
          <dgm:constr type="primFontSz" for="des" ptType="node" op="equ" val="65"/>
          <dgm:constr type="l" for="ch" forName="LeftNode" refType="w" fact="0"/>
          <dgm:constr type="t" for="ch" forName="LeftNode" refType="h" fact="0.25"/>
          <dgm:constr type="w" for="ch" forName="LeftNode" refType="w" fact="0.5"/>
          <dgm:constr type="h" for="ch" forName="LeftNode" refType="h"/>
          <dgm:constr type="l" for="ch" forName="LeftText" refType="w" fact="0"/>
          <dgm:constr type="t" for="ch" forName="LeftText" refType="h" fact="0.25"/>
          <dgm:constr type="w" for="ch" forName="LeftText" refType="w" fact="0.5"/>
          <dgm:constr type="h" for="ch" forName="LeftText" refType="h"/>
        </dgm:constrLst>
      </dgm:if>
      <dgm:else name="Name6">
        <dgm:constrLst>
          <dgm:constr type="primFontSz" for="des" ptType="node" op="equ" val="65"/>
          <dgm:constr type="l" for="ch" forName="LeftNode" refType="w" fact="0"/>
          <dgm:constr type="t" for="ch" forName="LeftNode" refType="h" fact="0.1786"/>
          <dgm:constr type="w" for="ch" forName="LeftNode" refType="w" fact="0.4889"/>
          <dgm:constr type="h" for="ch" forName="LeftNode" refType="h" fact="0.6429"/>
          <dgm:constr type="l" for="ch" forName="LeftText" refType="w" fact="0"/>
          <dgm:constr type="t" for="ch" forName="LeftText" refType="h" fact="0.1786"/>
          <dgm:constr type="w" for="ch" forName="LeftText" refType="w" fact="0.4889"/>
          <dgm:constr type="h" for="ch" forName="LeftText" refType="h" fact="0.6429"/>
          <dgm:constr type="l" for="ch" forName="RightNode" refType="w" fact="0.5111"/>
          <dgm:constr type="t" for="ch" forName="RightNode" refType="h" fact="0.1786"/>
          <dgm:constr type="w" for="ch" forName="RightNode" refType="w" fact="0.4889"/>
          <dgm:constr type="h" for="ch" forName="RightNode" refType="h" fact="0.6429"/>
          <dgm:constr type="l" for="ch" forName="RightText" refType="w" fact="0.5111"/>
          <dgm:constr type="t" for="ch" forName="RightText" refType="h" fact="0.1786"/>
          <dgm:constr type="w" for="ch" forName="RightText" refType="w" fact="0.4889"/>
          <dgm:constr type="h" for="ch" forName="RightText" refType="h" fact="0.6429"/>
          <dgm:constr type="l" for="ch" forName="TopArrow" refType="w" fact="0.2444"/>
          <dgm:constr type="t" for="ch" forName="TopArrow" refType="h" fact="0"/>
          <dgm:constr type="w" for="ch" forName="TopArrow" refType="w" fact="0.5111"/>
          <dgm:constr type="h" for="ch" forName="TopArrow" refType="h" fact="0.4107"/>
          <dgm:constr type="l" for="ch" forName="BottomArrow" refType="w" fact="0.2444"/>
          <dgm:constr type="t" for="ch" forName="BottomArrow" refType="h" fact="0.5893"/>
          <dgm:constr type="w" for="ch" forName="BottomArrow" refType="w" fact="0.5111"/>
          <dgm:constr type="h" for="ch" forName="BottomArrow" refType="h" fact="0.4107"/>
        </dgm:constrLst>
      </dgm:else>
    </dgm:choose>
    <dgm:choose name="Name7">
      <dgm:if name="Name8" axis="ch" ptType="node" func="cnt" op="gte" val="1">
        <dgm:layoutNode name="LeftText" styleLbl="revTx" moveWith="LeftNode">
          <dgm:varLst>
            <dgm:bulletEnabled val="1"/>
          </dgm:varLst>
          <dgm:alg type="tx">
            <dgm:param type="txAnchorVert" val="t"/>
            <dgm:param type="parTxLTRAlign" val="l"/>
          </dgm:alg>
          <dgm:choose name="Name9">
            <dgm:if name="Name10" axis="ch" ptType="node" func="cnt" op="lte" val="1">
              <dgm:shape xmlns:r="http://schemas.openxmlformats.org/officeDocument/2006/relationships" type="round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5"/>
                <dgm:constr type="bMarg" refType="primFontSz" fact="0.5"/>
              </dgm:constrLst>
            </dgm:if>
            <dgm:else name="Name11">
              <dgm:shape xmlns:r="http://schemas.openxmlformats.org/officeDocument/2006/relationships" rot="27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45"/>
                <dgm:constr type="tMarg" refType="primFontSz" fact="0.5"/>
                <dgm:constr type="bMarg" refType="primFontSz" fact="0.5"/>
              </dgm:constrLst>
            </dgm:else>
          </dgm:choose>
          <dgm:ruleLst>
            <dgm:rule type="primFontSz" val="5" fact="NaN" max="NaN"/>
          </dgm:ruleLst>
        </dgm:layoutNode>
        <dgm:layoutNode name="LeftNode" styleLbl="bgImgPlace1">
          <dgm:varLst>
            <dgm:chMax val="2"/>
            <dgm:chPref val="2"/>
          </dgm:varLst>
          <dgm:alg type="sp"/>
          <dgm:choose name="Name12">
            <dgm:if name="Name13" axis="ch" ptType="node" func="cnt" op="lte" val="1">
              <dgm:shape xmlns:r="http://schemas.openxmlformats.org/officeDocument/2006/relationships" type="roundRect" r:blip="">
                <dgm:adjLst>
                  <dgm:adj idx="1" val="0.1667"/>
                  <dgm:adj idx="2" val="0"/>
                </dgm:adjLst>
              </dgm:shape>
            </dgm:if>
            <dgm:else name="Name14">
              <dgm:shape xmlns:r="http://schemas.openxmlformats.org/officeDocument/2006/relationships" rot="270" type="round2SameRect" r:blip="">
                <dgm:adjLst>
                  <dgm:adj idx="1" val="0.1667"/>
                  <dgm:adj idx="2" val="0"/>
                </dgm:adjLst>
              </dgm:shape>
            </dgm:else>
          </dgm:choose>
          <dgm:presOf axis="ch desOrSelf" ptType="node node" st="1 1" cnt="1 0"/>
        </dgm:layoutNode>
        <dgm:choose name="Name15">
          <dgm:if name="Name16" axis="ch" ptType="node" func="cnt" op="gte" val="2">
            <dgm:layoutNode name="RightText" styleLbl="revTx" moveWith="RightNode">
              <dgm:varLst>
                <dgm:bulletEnabled val="1"/>
              </dgm:varLst>
              <dgm:alg type="tx">
                <dgm:param type="txAnchorVert" val="t"/>
                <dgm:param type="parTxLTRAlign" val="l"/>
              </dgm:alg>
              <dgm:shape xmlns:r="http://schemas.openxmlformats.org/officeDocument/2006/relationships" rot="9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  <dgm:constrLst>
                <dgm:constr type="lMarg" refType="primFontSz" fact="0.45"/>
                <dgm:constr type="rMarg" refType="primFontSz" fact="0.3"/>
                <dgm:constr type="tMarg" refType="primFontSz" fact="0.5"/>
                <dgm:constr type="bMarg" refType="primFontSz" fact="0.5"/>
              </dgm:constrLst>
              <dgm:ruleLst>
                <dgm:rule type="primFontSz" val="5" fact="NaN" max="NaN"/>
              </dgm:ruleLst>
            </dgm:layoutNode>
            <dgm:layoutNode name="RightNode" styleLbl="bgImgPlace1">
              <dgm:varLst>
                <dgm:chMax val="0"/>
                <dgm:chPref val="0"/>
              </dgm:varLst>
              <dgm:alg type="sp"/>
              <dgm:shape xmlns:r="http://schemas.openxmlformats.org/officeDocument/2006/relationships" rot="90" type="round2SameRect" r:blip="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</dgm:layoutNode>
            <dgm:layoutNode name="TopArrow">
              <dgm:alg type="sp"/>
              <dgm:shape xmlns:r="http://schemas.openxmlformats.org/officeDocument/2006/relationships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  <dgm:layoutNode name="BottomArrow">
              <dgm:alg type="sp"/>
              <dgm:shape xmlns:r="http://schemas.openxmlformats.org/officeDocument/2006/relationships" rot="180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</dgm:if>
          <dgm:else name="Name17"/>
        </dgm:choose>
      </dgm:if>
      <dgm:else name="Name18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PhasedProcess">
  <dgm:title val=""/>
  <dgm:desc val=""/>
  <dgm:catLst>
    <dgm:cat type="process" pri="1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clrData>
  <dgm:layoutNode name="Name0">
    <dgm:varLst>
      <dgm:chMax val="3"/>
      <dgm:chPref val="3"/>
      <dgm:bulletEnabled val="1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gte" val="3">
        <dgm:alg type="composite">
          <dgm:param type="ar" val="2.8316"/>
        </dgm:alg>
        <dgm:choose name="Name3">
          <dgm:if name="Name4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567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rightChild" refType="w" fact="0.713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parentText1" refType="w" fact="0.0621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6845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if>
          <dgm:else name="Name5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72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rightChild" refType="w" fact="0.09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parentText1" refType="w" fact="0.7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062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else>
        </dgm:choose>
      </dgm:if>
      <dgm:if name="Name6" axis="ch" ptType="node" func="cnt" op="gte" val="2">
        <dgm:alg type="composite">
          <dgm:param type="ar" val="1.8986"/>
        </dgm:alg>
        <dgm:choose name="Name7">
          <dgm:if name="Name8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941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5782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1" refType="w" fact="0.0926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  <dgm:constr type="l" for="ch" forName="parentText2" refType="w" fact="0.5655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</dgm:constrLst>
          </dgm:if>
          <dgm:else name="Name9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592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0941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2" refType="w" fact="0.0926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  <dgm:constr type="l" for="ch" forName="parentText1" refType="w" fact="0.5655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</dgm:constrLst>
          </dgm:else>
        </dgm:choose>
      </dgm:if>
      <dgm:else name="Name10">
        <dgm:alg type="composite">
          <dgm:param type="ar" val="0.8036"/>
        </dgm:alg>
        <dgm:constrLst>
          <dgm:constr type="primFontSz" for="des" forName="parentText1" val="65"/>
          <dgm:constr type="primFontSz" for="des" forName="childText1_1" val="65"/>
          <dgm:constr type="primFontSz" for="des" forName="childText1_1" refType="primFontSz" refFor="des" refForName="parentText1" op="lte"/>
          <dgm:constr type="primFontSz" for="des" forName="childText1_2" refType="primFontSz" refFor="des" refForName="parentText1" op="lte"/>
          <dgm:constr type="primFontSz" for="des" forName="childText1_3" refType="primFontSz" refFor="des" refForName="parentText1" op="lte"/>
          <dgm:constr type="primFontSz" for="des" forName="childText1_4" refType="primFontSz" refFor="des" refForName="parentText1" op="lte"/>
          <dgm:constr type="primFontSz" for="des" forName="childText1_1" refType="primFontSz" refFor="des" refForName="parentText2" op="lte"/>
          <dgm:constr type="primFontSz" for="des" forName="childText1_2" refType="primFontSz" refFor="des" refForName="parentText2" op="lte"/>
          <dgm:constr type="primFontSz" for="des" forName="childText1_3" refType="primFontSz" refFor="des" refForName="parentText2" op="lte"/>
          <dgm:constr type="primFontSz" for="des" forName="childText1_4" refType="primFontSz" refFor="des" refForName="parentText2" op="lte"/>
          <dgm:constr type="primFontSz" for="des" forName="childText1_1" refType="primFontSz" refFor="des" refForName="parentText3" op="lte"/>
          <dgm:constr type="primFontSz" for="des" forName="childText1_2" refType="primFontSz" refFor="des" refForName="parentText3" op="lte"/>
          <dgm:constr type="primFontSz" for="des" forName="childText1_3" refType="primFontSz" refFor="des" refForName="parentText3" op="lte"/>
          <dgm:constr type="primFontSz" for="des" forName="childText1_4" refType="primFontSz" refFor="des" refForName="parentText3" op="lte"/>
          <dgm:constr type="primFontSz" for="des" forName="childText1_2" refType="primFontSz" refFor="des" refForName="childText1_1" op="equ"/>
          <dgm:constr type="primFontSz" for="des" forName="childText1_3" refType="primFontSz" refFor="des" refForName="childText1_1" op="equ"/>
          <dgm:constr type="primFontSz" for="des" forName="childText1_4" refType="primFontSz" refFor="des" refForName="childText1_1" op="equ"/>
          <dgm:constr type="l" for="ch" forName="leftComposite" refType="w" fact="0"/>
          <dgm:constr type="t" for="ch" forName="leftComposite" refType="h" fact="0.1159"/>
          <dgm:constr type="w" for="ch" forName="leftComposite" refType="w"/>
          <dgm:constr type="h" for="ch" forName="leftComposite" refType="h" fact="0.6953"/>
          <dgm:constr type="l" for="ch" forName="parentText1" refType="w" fact="0"/>
          <dgm:constr type="t" for="ch" forName="parentText1" refType="h" fact="0.8128"/>
          <dgm:constr type="w" for="ch" forName="parentText1" refType="w"/>
          <dgm:constr type="h" for="ch" forName="parentText1" refType="h" fact="0.1872"/>
        </dgm:constrLst>
      </dgm:else>
    </dgm:choose>
    <dgm:choose name="Name11">
      <dgm:if name="Name12" axis="ch" ptType="node" func="cnt" op="gte" val="1">
        <dgm:choose name="Name13">
          <dgm:if name="Name14" axis="ch" ptType="node" func="cnt" op="gte" val="2">
            <dgm:layoutNode name="arc1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3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2" styleLbl="revTx">
              <dgm:varLst>
                <dgm:chMax val="4"/>
                <dgm:chPref val="3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5"/>
        </dgm:choose>
        <dgm:choose name="Name16">
          <dgm:if name="Name17" axis="ch" ptType="node" func="cnt" op="gte" val="3">
            <dgm:layoutNode name="arc2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4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3" styleLbl="revTx">
              <dgm:varLst>
                <dgm:chMax val="1"/>
                <dgm:chPref val="1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3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8"/>
        </dgm:choose>
      </dgm:if>
      <dgm:else name="Name19"/>
    </dgm:choose>
    <dgm:layoutNode name="middleComposite">
      <dgm:choose name="Name20">
        <dgm:if name="Name21" axis="ch ch" ptType="node node" st="2 1" cnt="1 0" func="cnt" op="lte" val="1">
          <dgm:alg type="composite">
            <dgm:param type="ar" val="1"/>
          </dgm:alg>
        </dgm:if>
        <dgm:if name="Name22" axis="ch ch" ptType="node node" st="2 1" cnt="1 0" func="cnt" op="equ" val="2">
          <dgm:alg type="composite">
            <dgm:param type="ar" val="1.792"/>
          </dgm:alg>
        </dgm:if>
        <dgm:if name="Name23" axis="ch ch" ptType="node node" st="2 1" cnt="1 0" func="cnt" op="equ" val="3">
          <dgm:alg type="composite">
            <dgm:param type="ar" val="1"/>
          </dgm:alg>
        </dgm:if>
        <dgm:else name="Name24">
          <dgm:alg type="composite">
            <dgm:param type="ar" val="1"/>
          </dgm:alg>
        </dgm:else>
      </dgm:choose>
      <dgm:shape xmlns:r="http://schemas.openxmlformats.org/officeDocument/2006/relationships" r:blip="">
        <dgm:adjLst/>
      </dgm:shape>
      <dgm:presOf/>
      <dgm:choose name="Name25">
        <dgm:if name="Name26" axis="ch ch" ptType="node node" st="2 1" cnt="1 0" func="cnt" op="lte" val="1">
          <dgm:constrLst>
            <dgm:constr type="ctrX" for="ch" forName="circ1" refType="w" fact="0.5"/>
            <dgm:constr type="ctrY" for="ch" forName="circ1" refType="h" fact="0.5"/>
            <dgm:constr type="w" for="ch" forName="circ1" refType="w"/>
            <dgm:constr type="h" for="ch" forName="circ1" refType="h"/>
            <dgm:constr type="l" for="ch" forName="circ1Tx" refType="w" fact="0.2"/>
            <dgm:constr type="t" for="ch" forName="circ1Tx" refType="h" fact="0.1"/>
            <dgm:constr type="w" for="ch" forName="circ1Tx" refType="w" fact="0.6"/>
            <dgm:constr type="h" for="ch" forName="circ1Tx" refType="h" fact="0.8"/>
          </dgm:constrLst>
        </dgm:if>
        <dgm:if name="Name27" axis="ch ch" ptType="node node" st="2 1" cnt="1 0" func="cnt" op="equ" val="2">
          <dgm:constrLst>
            <dgm:constr type="ctrX" for="ch" forName="circ1" refType="w" fact="0.3"/>
            <dgm:constr type="ctrY" for="ch" forName="circ1" refType="h" fact="0.5"/>
            <dgm:constr type="w" for="ch" forName="circ1" refType="w" fact="0.555"/>
            <dgm:constr type="h" for="ch" forName="circ1" refType="h" fact="0.99456"/>
            <dgm:constr type="l" for="ch" forName="circ1Tx" refType="w" fact="0.1"/>
            <dgm:constr type="t" for="ch" forName="circ1Tx" refType="h" fact="0.12"/>
            <dgm:constr type="w" for="ch" forName="circ1Tx" refType="w" fact="0.32"/>
            <dgm:constr type="h" for="ch" forName="circ1Tx" refType="h" fact="0.76"/>
            <dgm:constr type="ctrX" for="ch" forName="circ2" refType="w" fact="0.7"/>
            <dgm:constr type="ctrY" for="ch" forName="circ2" refType="h" fact="0.5"/>
            <dgm:constr type="w" for="ch" forName="circ2" refType="w" fact="0.555"/>
            <dgm:constr type="h" for="ch" forName="circ2" refType="h" fact="0.99456"/>
            <dgm:constr type="l" for="ch" forName="circ2Tx" refType="w" fact="0.58"/>
            <dgm:constr type="t" for="ch" forName="circ2Tx" refType="h" fact="0.12"/>
            <dgm:constr type="w" for="ch" forName="circ2Tx" refType="w" fact="0.32"/>
            <dgm:constr type="h" for="ch" forName="circ2Tx" refType="h" fact="0.76"/>
          </dgm:constrLst>
        </dgm:if>
        <dgm:if name="Name28" axis="ch ch" ptType="node node" st="2 1" cnt="1 0" func="cnt" op="equ" val="3">
          <dgm:constrLst>
            <dgm:constr type="ctrX" for="ch" forName="circ1" refType="w" fact="0.5"/>
            <dgm:constr type="ctrY" for="ch" forName="circ1" refType="w" fact="0.25"/>
            <dgm:constr type="w" for="ch" forName="circ1" refType="w" fact="0.6"/>
            <dgm:constr type="h" for="ch" forName="circ1" refType="h" fact="0.6"/>
            <dgm:constr type="l" for="ch" forName="circ1Tx" refType="w" fact="0.28"/>
            <dgm:constr type="t" for="ch" forName="circ1Tx" refType="h" fact="0.055"/>
            <dgm:constr type="w" for="ch" forName="circ1Tx" refType="w" fact="0.44"/>
            <dgm:constr type="h" for="ch" forName="circ1Tx" refType="h" fact="0.27"/>
            <dgm:constr type="ctrX" for="ch" forName="circ2" refType="w" fact="0.7165"/>
            <dgm:constr type="ctrY" for="ch" forName="circ2" refType="w" fact="0.625"/>
            <dgm:constr type="w" for="ch" forName="circ2" refType="w" fact="0.6"/>
            <dgm:constr type="h" for="ch" forName="circ2" refType="h" fact="0.6"/>
            <dgm:constr type="l" for="ch" forName="circ2Tx" refType="w" fact="0.6"/>
            <dgm:constr type="t" for="ch" forName="circ2Tx" refType="h" fact="0.48"/>
            <dgm:constr type="w" for="ch" forName="circ2Tx" refType="w" fact="0.36"/>
            <dgm:constr type="h" for="ch" forName="circ2Tx" refType="h" fact="0.33"/>
            <dgm:constr type="ctrX" for="ch" forName="circ3" refType="w" fact="0.2835"/>
            <dgm:constr type="ctrY" for="ch" forName="circ3" refType="w" fact="0.625"/>
            <dgm:constr type="w" for="ch" forName="circ3" refType="w" fact="0.6"/>
            <dgm:constr type="h" for="ch" forName="circ3" refType="h" fact="0.6"/>
            <dgm:constr type="l" for="ch" forName="circ3Tx" refType="w" fact="0.04"/>
            <dgm:constr type="t" for="ch" forName="circ3Tx" refType="h" fact="0.48"/>
            <dgm:constr type="w" for="ch" forName="circ3Tx" refType="w" fact="0.36"/>
            <dgm:constr type="h" for="ch" forName="circ3Tx" refType="h" fact="0.33"/>
          </dgm:constrLst>
        </dgm:if>
        <dgm:else name="Name29">
          <dgm:constrLst>
            <dgm:constr type="ctrX" for="ch" forName="circ1" refType="w" fact="0.5"/>
            <dgm:constr type="ctrY" for="ch" forName="circ1" refType="w" fact="0.27"/>
            <dgm:constr type="w" for="ch" forName="circ1" refType="w" fact="0.52"/>
            <dgm:constr type="h" for="ch" forName="circ1" refType="h" fact="0.52"/>
            <dgm:constr type="l" for="ch" forName="circ1Tx" refType="w" fact="0.3"/>
            <dgm:constr type="t" for="ch" forName="circ1Tx" refType="h" fact="0.08"/>
            <dgm:constr type="w" for="ch" forName="circ1Tx" refType="w" fact="0.4"/>
            <dgm:constr type="h" for="ch" forName="circ1Tx" refType="h" fact="0.165"/>
            <dgm:constr type="ctrX" for="ch" forName="circ2" refType="w" fact="0.73"/>
            <dgm:constr type="ctrY" for="ch" forName="circ2" refType="w" fact="0.5"/>
            <dgm:constr type="w" for="ch" forName="circ2" refType="w" fact="0.52"/>
            <dgm:constr type="h" for="ch" forName="circ2" refType="h" fact="0.52"/>
            <dgm:constr type="r" for="ch" forName="circ2Tx" refType="w" fact="0.95"/>
            <dgm:constr type="t" for="ch" forName="circ2Tx" refType="h" fact="0.3"/>
            <dgm:constr type="w" for="ch" forName="circ2Tx" refType="w" fact="0.2"/>
            <dgm:constr type="h" for="ch" forName="circ2Tx" refType="h" fact="0.4"/>
            <dgm:constr type="ctrX" for="ch" forName="circ3" refType="w" fact="0.5"/>
            <dgm:constr type="ctrY" for="ch" forName="circ3" refType="w" fact="0.73"/>
            <dgm:constr type="w" for="ch" forName="circ3" refType="w" fact="0.52"/>
            <dgm:constr type="h" for="ch" forName="circ3" refType="h" fact="0.52"/>
            <dgm:constr type="l" for="ch" forName="circ3Tx" refType="w" fact="0.3"/>
            <dgm:constr type="b" for="ch" forName="circ3Tx" refType="h" fact="0.92"/>
            <dgm:constr type="w" for="ch" forName="circ3Tx" refType="w" fact="0.4"/>
            <dgm:constr type="h" for="ch" forName="circ3Tx" refType="h" fact="0.165"/>
            <dgm:constr type="ctrX" for="ch" forName="circ4" refType="w" fact="0.27"/>
            <dgm:constr type="ctrY" for="ch" forName="circ4" refType="h" fact="0.5"/>
            <dgm:constr type="w" for="ch" forName="circ4" refType="w" fact="0.52"/>
            <dgm:constr type="h" for="ch" forName="circ4" refType="h" fact="0.52"/>
            <dgm:constr type="l" for="ch" forName="circ4Tx" refType="w" fact="0.05"/>
            <dgm:constr type="t" for="ch" forName="circ4Tx" refType="h" fact="0.3"/>
            <dgm:constr type="w" for="ch" forName="circ4Tx" refType="w" fact="0.2"/>
            <dgm:constr type="h" for="ch" forName="circ4Tx" refType="h" fact="0.4"/>
          </dgm:constrLst>
        </dgm:else>
      </dgm:choose>
      <dgm:ruleLst/>
      <dgm:forEach name="Name30" axis="ch ch" ptType="node node" st="2 1" cnt="1 1">
        <dgm:layoutNode name="circ1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1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1" axis="ch ch" ptType="node node" st="2 2" cnt="1 1">
        <dgm:layoutNode name="circ2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2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2" axis="ch ch" ptType="node node" st="2 3" cnt="1 1">
        <dgm:layoutNode name="circ3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3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3" axis="ch ch" ptType="node node" st="2 4" cnt="1 1">
        <dgm:layoutNode name="circ4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4Tx" styleLbl="revTx">
          <dgm:varLst>
            <dgm:chMax val="0"/>
            <dgm:chPref val="0"/>
            <dgm:bulletEnabled val="1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</dgm:layoutNode>
    <dgm:layoutNode name="leftComposite">
      <dgm:choose name="Name34">
        <dgm:if name="Name35" axis="ch ch" ptType="node node" st="1 1" cnt="1 0" func="cnt" op="lte" val="1">
          <dgm:alg type="composite">
            <dgm:param type="ar" val="1.3085"/>
          </dgm:alg>
          <dgm:constrLst>
            <dgm:constr type="l" for="ch" forName="childText1_1" refType="w" fact="0.2124"/>
            <dgm:constr type="t" for="ch" forName="childText1_1" refType="h" fact="0"/>
            <dgm:constr type="w" for="ch" forName="childText1_1" refType="w" fact="0.5759"/>
            <dgm:constr type="h" for="ch" forName="childText1_1" refType="h" fact="0.7535"/>
            <dgm:constr type="l" for="ch" forName="ellipse1" refType="w" fact="0"/>
            <dgm:constr type="t" for="ch" forName="ellipse1" refType="h" fact="0.63"/>
            <dgm:constr type="w" for="ch" forName="ellipse1" refType="w" fact="0.2828"/>
            <dgm:constr type="h" for="ch" forName="ellipse1" refType="h" fact="0.37"/>
            <dgm:constr type="l" for="ch" forName="ellipse2" refType="w" fact="0.82"/>
            <dgm:constr type="t" for="ch" forName="ellipse2" refType="h" fact="0.17"/>
            <dgm:constr type="w" for="ch" forName="ellipse2" refType="w" fact="0.1645"/>
            <dgm:constr type="h" for="ch" forName="ellipse2" refType="h" fact="0.2153"/>
          </dgm:constrLst>
        </dgm:if>
        <dgm:if name="Name36" axis="ch ch" ptType="node node" st="1 1" cnt="1 0" func="cnt" op="equ" val="2">
          <dgm:alg type="composite">
            <dgm:param type="ar" val="0.8917"/>
          </dgm:alg>
          <dgm:constrLst>
            <dgm:constr type="l" for="ch" forName="childText1_1" refType="w" fact="0.1864"/>
            <dgm:constr type="t" for="ch" forName="childText1_1" refType="h" fact="0"/>
            <dgm:constr type="w" for="ch" forName="childText1_1" refType="w" fact="0.5055"/>
            <dgm:constr type="h" for="ch" forName="childText1_1" refType="h" fact="0.4507"/>
            <dgm:constr type="l" for="ch" forName="childText1_2" refType="w" fact="0.4945"/>
            <dgm:constr type="t" for="ch" forName="childText1_2" refType="h" fact="0.3929"/>
            <dgm:constr type="w" for="ch" forName="childText1_2" refType="w" fact="0.5055"/>
            <dgm:constr type="h" for="ch" forName="childText1_2" refType="h" fact="0.4507"/>
            <dgm:constr type="l" for="ch" forName="ellipse1" refType="w" fact="0"/>
            <dgm:constr type="t" for="ch" forName="ellipse1" refType="h" fact="0.3768"/>
            <dgm:constr type="w" for="ch" forName="ellipse1" refType="w" fact="0.2482"/>
            <dgm:constr type="h" for="ch" forName="ellipse1" refType="h" fact="0.2213"/>
            <dgm:constr type="l" for="ch" forName="ellipse3" refType="w" fact="0.5474"/>
            <dgm:constr type="t" for="ch" forName="ellipse3" refType="h" fact="0.8712"/>
            <dgm:constr type="w" for="ch" forName="ellipse3" refType="w" fact="0.1444"/>
            <dgm:constr type="h" for="ch" forName="ellipse3" refType="h" fact="0.1288"/>
            <dgm:constr type="l" for="ch" forName="ellipse2" refType="w" fact="0.7333"/>
            <dgm:constr type="t" for="ch" forName="ellipse2" refType="h" fact="0.0887"/>
            <dgm:constr type="w" for="ch" forName="ellipse2" refType="w" fact="0.1444"/>
            <dgm:constr type="h" for="ch" forName="ellipse2" refType="h" fact="0.1288"/>
          </dgm:constrLst>
        </dgm:if>
        <dgm:if name="Name37" axis="ch ch" ptType="node node" st="1 1" cnt="1 0" func="cnt" op="equ" val="3">
          <dgm:alg type="composite">
            <dgm:param type="ar" val="1.0811"/>
          </dgm:alg>
          <dgm:constrLst>
            <dgm:constr type="l" for="ch" forName="childText1_3" refType="w" fact="0.1649"/>
            <dgm:constr type="t" for="ch" forName="childText1_3" refType="h" fact="0.5389"/>
            <dgm:constr type="w" for="ch" forName="childText1_3" refType="w" fact="0.4265"/>
            <dgm:constr type="h" for="ch" forName="childText1_3" refType="h" fact="0.4611"/>
            <dgm:constr type="l" for="ch" forName="childText1_1" refType="w" fact="0.1573"/>
            <dgm:constr type="t" for="ch" forName="childText1_1" refType="h" fact="0"/>
            <dgm:constr type="w" for="ch" forName="childText1_1" refType="w" fact="0.4265"/>
            <dgm:constr type="h" for="ch" forName="childText1_1" refType="h" fact="0.4611"/>
            <dgm:constr type="l" for="ch" forName="childText1_2" refType="w" fact="0.5735"/>
            <dgm:constr type="t" for="ch" forName="childText1_2" refType="h" fact="0.2754"/>
            <dgm:constr type="w" for="ch" forName="childText1_2" refType="w" fact="0.4265"/>
            <dgm:constr type="h" for="ch" forName="childText1_2" refType="h" fact="0.4611"/>
            <dgm:constr type="l" for="ch" forName="ellipse1" refType="w" fact="0"/>
            <dgm:constr type="t" for="ch" forName="ellipse1" refType="h" fact="0.3855"/>
            <dgm:constr type="w" for="ch" forName="ellipse1" refType="w" fact="0.2095"/>
            <dgm:constr type="h" for="ch" forName="ellipse1" refType="h" fact="0.2264"/>
            <dgm:constr type="l" for="ch" forName="ellipse3" refType="w" fact="0.6181"/>
            <dgm:constr type="t" for="ch" forName="ellipse3" refType="h" fact="0.7647"/>
            <dgm:constr type="w" for="ch" forName="ellipse3" refType="w" fact="0.1219"/>
            <dgm:constr type="h" for="ch" forName="ellipse3" refType="h" fact="0.1317"/>
            <dgm:constr type="l" for="ch" forName="ellipse2" refType="w" fact="0.6188"/>
            <dgm:constr type="t" for="ch" forName="ellipse2" refType="h" fact="0.0907"/>
            <dgm:constr type="w" for="ch" forName="ellipse2" refType="w" fact="0.1219"/>
            <dgm:constr type="h" for="ch" forName="ellipse2" refType="h" fact="0.1317"/>
          </dgm:constrLst>
        </dgm:if>
        <dgm:else name="Name38">
          <dgm:alg type="composite">
            <dgm:param type="ar" val="0.9472"/>
          </dgm:alg>
          <dgm:constrLst>
            <dgm:constr type="l" for="ch" forName="childText1_3" refType="w" fact="0"/>
            <dgm:constr type="t" for="ch" forName="childText1_3" refType="h" fact="0.6035"/>
            <dgm:constr type="w" for="ch" forName="childText1_3" refType="w" fact="0.4186"/>
            <dgm:constr type="h" for="ch" forName="childText1_3" refType="h" fact="0.3965"/>
            <dgm:constr type="l" for="ch" forName="childText1_1" refType="w" fact="0.0981"/>
            <dgm:constr type="t" for="ch" forName="childText1_1" refType="h" fact="0"/>
            <dgm:constr type="w" for="ch" forName="childText1_1" refType="w" fact="0.4186"/>
            <dgm:constr type="h" for="ch" forName="childText1_1" refType="h" fact="0.3965"/>
            <dgm:constr type="l" for="ch" forName="childText1_2" refType="w" fact="0.5385"/>
            <dgm:constr type="t" for="ch" forName="childText1_2" refType="h" fact="0.1304"/>
            <dgm:constr type="w" for="ch" forName="childText1_2" refType="w" fact="0.4186"/>
            <dgm:constr type="h" for="ch" forName="childText1_2" refType="h" fact="0.3965"/>
            <dgm:constr type="l" for="ch" forName="ellipse4" refType="w" fact="0.3222"/>
            <dgm:constr type="t" for="ch" forName="ellipse4" refType="h" fact="0.4232"/>
            <dgm:constr type="w" for="ch" forName="ellipse4" refType="w" fact="0.2056"/>
            <dgm:constr type="h" for="ch" forName="ellipse4" refType="h" fact="0.1947"/>
            <dgm:constr type="l" for="ch" forName="ellipse1" refType="w" fact="0.1489"/>
            <dgm:constr type="t" for="ch" forName="ellipse1" refType="h" fact="0.4502"/>
            <dgm:constr type="w" for="ch" forName="ellipse1" refType="w" fact="0.1196"/>
            <dgm:constr type="h" for="ch" forName="ellipse1" refType="h" fact="0.1133"/>
            <dgm:constr type="l" for="ch" forName="ellipse2" refType="w" fact="0.5384"/>
            <dgm:constr type="t" for="ch" forName="ellipse2" refType="h" fact="0.0124"/>
            <dgm:constr type="w" for="ch" forName="ellipse2" refType="w" fact="0.1196"/>
            <dgm:constr type="h" for="ch" forName="ellipse2" refType="h" fact="0.1133"/>
            <dgm:constr type="l" for="ch" forName="childText1_4" refType="w" fact="0.4625"/>
            <dgm:constr type="t" for="ch" forName="childText1_4" refType="h" fact="0.5719"/>
            <dgm:constr type="w" for="ch" forName="childText1_4" refType="w" fact="0.4186"/>
            <dgm:constr type="h" for="ch" forName="childText1_4" refType="h" fact="0.3965"/>
            <dgm:constr type="l" for="ch" forName="ellipse3" refType="w" fact="0.8804"/>
            <dgm:constr type="t" for="ch" forName="ellipse3" refType="h" fact="0.5329"/>
            <dgm:constr type="w" for="ch" forName="ellipse3" refType="w" fact="0.1196"/>
            <dgm:constr type="h" for="ch" forName="ellipse3" refType="h" fact="0.1133"/>
            <dgm:constr type="l" for="ch" forName="ellipse5" refType="w" fact="0.0146"/>
            <dgm:constr type="t" for="ch" forName="ellipse5" refType="h" fact="0.5228"/>
            <dgm:constr type="w" for="ch" forName="ellipse5" refType="w" fact="0.0899"/>
            <dgm:constr type="h" for="ch" forName="ellipse5" refType="h" fact="0.0851"/>
          </dgm:constrLst>
        </dgm:else>
      </dgm:choose>
      <dgm:forEach name="Name39" axis="ch ch" ptType="node node" st="1 1" cnt="1 1">
        <dgm:layoutNode name="childText1_1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1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2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0" axis="ch ch" ptType="node node" st="1 2" cnt="1 1">
        <dgm:layoutNode name="childText1_2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3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1" axis="ch ch" ptType="node node" st="1 3" cnt="1 1">
        <dgm:layoutNode name="childText1_3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forEach>
      <dgm:forEach name="Name42" axis="ch ch" ptType="node node" st="1 4" cnt="1 1">
        <dgm:layoutNode name="childText1_4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4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5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layoutNode>
    <dgm:choose name="Name43">
      <dgm:if name="Name44" axis="ch ch" ptType="node node" st="3 1" cnt="1 0" func="cnt" op="gte" val="1">
        <dgm:layoutNode name="rightChild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ch des" ptType="node node" st="3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45"/>
    </dgm:choose>
    <dgm:layoutNode name="parentText1" styleLbl="revTx">
      <dgm:varLst>
        <dgm:chMax val="4"/>
        <dgm:chPref val="3"/>
        <dgm:bulletEnabled val="1"/>
      </dgm:varLst>
      <dgm:alg type="tx"/>
      <dgm:shape xmlns:r="http://schemas.openxmlformats.org/officeDocument/2006/relationships" type="rect" r:blip="">
        <dgm:adjLst/>
      </dgm:shape>
      <dgm:presOf axis="ch self" ptType="node node" st="1 1" cnt="1 0"/>
      <dgm:constrLst>
        <dgm:constr type="lMarg" refType="primFontSz" fact="0.3"/>
        <dgm:constr type="rMarg" refType="primFontSz" fact="0.3"/>
        <dgm:constr type="tMarg" refType="primFontSz" fact="0.3"/>
        <dgm:constr type="bMarg" refType="primFontSz" fact="0.3"/>
      </dgm:constrLst>
      <dgm:ruleLst>
        <dgm:rule type="primFontSz" val="5" fact="NaN" max="NaN"/>
      </dgm:ruleLst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3DD5B4-50FF-4510-8DEC-6D7980BE8452}" type="datetimeFigureOut">
              <a:rPr lang="zh-TW" altLang="en-US" smtClean="0"/>
              <a:t>2018/4/23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DBCDE5-9F21-49AB-8BF6-E8108B43711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32368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1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0162" name="備忘稿版面配置區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TW" altLang="en-US" b="1" i="1" u="sng"/>
              <a:t>強調與</a:t>
            </a:r>
            <a:r>
              <a:rPr lang="en-US" altLang="zh-TW" b="1" i="1" u="sng"/>
              <a:t>P.10</a:t>
            </a:r>
            <a:r>
              <a:rPr lang="zh-TW" altLang="en-US" b="1" i="1" u="sng"/>
              <a:t>的連結性</a:t>
            </a:r>
            <a:endParaRPr lang="en-US" altLang="zh-TW"/>
          </a:p>
          <a:p>
            <a:r>
              <a:rPr lang="zh-TW" altLang="en-US"/>
              <a:t> </a:t>
            </a:r>
            <a:r>
              <a:rPr lang="en-US" altLang="zh-TW"/>
              <a:t>2012PISA</a:t>
            </a:r>
            <a:r>
              <a:rPr lang="zh-TW" altLang="en-US"/>
              <a:t>成績表現變異，臺灣前後段學生差距是世界第一的。</a:t>
            </a:r>
            <a:endParaRPr lang="en-US" altLang="zh-TW"/>
          </a:p>
        </p:txBody>
      </p:sp>
      <p:sp>
        <p:nvSpPr>
          <p:cNvPr id="220163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03AD177-D68B-4198-8221-14CFA18B310E}" type="slidenum">
              <a:rPr lang="zh-TW" altLang="en-US" smtClean="0">
                <a:solidFill>
                  <a:srgbClr val="000000"/>
                </a:solidFill>
              </a:rPr>
              <a:pPr/>
              <a:t>9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330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Shape 34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49" name="Shape 34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733217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Shape 3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55" name="Shape 35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025691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Shape 3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362" name="Shape 36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95838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Shape 3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69" name="Shape 36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319356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Shape 3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7" name="Shape 37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6376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Shape 3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zh-TW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總綱鼓勵從學校本位課程觀點整合部定課程及校訂課程。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zh-TW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部定課程與校訂課程相生相成，猶如太極，可互為主體。</a:t>
            </a:r>
          </a:p>
        </p:txBody>
      </p:sp>
      <p:sp>
        <p:nvSpPr>
          <p:cNvPr id="384" name="Shape 38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3604482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Shape 3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94" name="Shape 39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409644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Shape 41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7" name="Shape 4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525" tIns="45750" rIns="91525" bIns="457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zh-TW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核心素養的三面九項：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zh-TW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自主行動、溝通互動、社會參與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zh-TW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重點在於生活情境的交互靈活應用。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Shape 41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525" tIns="45750" rIns="91525" bIns="45750" anchor="b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altLang="zh-TW"/>
              <a:pPr>
                <a:buSzPct val="25000"/>
              </a:pPr>
              <a:t>34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307311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Shape 4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60" name="Shape 46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58949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Shape 4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466" name="Shape 46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18503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3" name="投影片影像版面配置區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8114" name="備忘稿版面配置區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TW" dirty="0"/>
          </a:p>
          <a:p>
            <a:r>
              <a:rPr lang="zh-TW" altLang="en-US" dirty="0"/>
              <a:t>從研究數據顯示我國學生的學習落差大，適性教育還未成功：</a:t>
            </a:r>
            <a:endParaRPr lang="en-US" altLang="zh-TW" dirty="0"/>
          </a:p>
          <a:p>
            <a:pPr>
              <a:buFont typeface="Calibri" pitchFamily="34" charset="0"/>
              <a:buAutoNum type="arabicPeriod"/>
            </a:pPr>
            <a:r>
              <a:rPr lang="zh-TW" altLang="en-US" dirty="0"/>
              <a:t>就單一學校來說，全校學生的學習表現差距居世界第一。</a:t>
            </a:r>
            <a:endParaRPr lang="en-US" altLang="zh-TW" dirty="0"/>
          </a:p>
          <a:p>
            <a:pPr>
              <a:buFont typeface="Calibri" pitchFamily="34" charset="0"/>
              <a:buAutoNum type="arabicPeriod"/>
            </a:pPr>
            <a:r>
              <a:rPr lang="zh-TW" altLang="en-US" dirty="0"/>
              <a:t>另外學校和學校之間的差距也很大，也是居世界第一。</a:t>
            </a:r>
            <a:endParaRPr lang="en-US" altLang="zh-TW" dirty="0"/>
          </a:p>
          <a:p>
            <a:pPr>
              <a:buFont typeface="Calibri" pitchFamily="34" charset="0"/>
              <a:buAutoNum type="arabicPeriod"/>
            </a:pPr>
            <a:r>
              <a:rPr lang="zh-TW" altLang="en-US" dirty="0"/>
              <a:t>就國民基本能力來說，有必要輔導每一個孩子都獲得個人發展和適應社會的基本能力</a:t>
            </a:r>
            <a:r>
              <a:rPr lang="zh-TW" altLang="en-US" dirty="0">
                <a:latin typeface="新細明體" charset="-120"/>
              </a:rPr>
              <a:t>。</a:t>
            </a:r>
            <a:endParaRPr lang="en-US" altLang="zh-TW" dirty="0"/>
          </a:p>
          <a:p>
            <a:endParaRPr lang="en-US" altLang="zh-TW" dirty="0"/>
          </a:p>
          <a:p>
            <a:endParaRPr lang="zh-TW" altLang="en-US" dirty="0"/>
          </a:p>
          <a:p>
            <a:endParaRPr lang="zh-TW" altLang="en-US" dirty="0"/>
          </a:p>
        </p:txBody>
      </p:sp>
      <p:sp>
        <p:nvSpPr>
          <p:cNvPr id="218115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7BCB13A-8880-4C6E-B8F8-E2A3A4F4E318}" type="slidenum">
              <a:rPr lang="zh-TW" altLang="en-US" smtClean="0">
                <a:solidFill>
                  <a:prstClr val="black"/>
                </a:solidFill>
              </a:rPr>
              <a:pPr/>
              <a:t>10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7972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Shape 5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23" name="Shape 52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027380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Shape 5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30" name="Shape 53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651331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Shape 5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78" name="Shape 57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704896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Shape 6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07" name="Shape 60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954529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Shape 63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32" name="Shape 63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136334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Shape 63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40" name="Shape 64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5850370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Shape 6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48" name="Shape 64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340979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Shape 6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55" name="Shape 65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7159346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Shape 6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62" name="Shape 66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6337035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Shape 7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33" name="Shape 73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917371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89" name="Shape 467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120000 h 120000"/>
            </a:gdLst>
            <a:ahLst/>
            <a:cxnLst/>
            <a:rect l="T0" t="T1" r="T2" b="T3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  <p:sp>
        <p:nvSpPr>
          <p:cNvPr id="242690" name="Shape 468"/>
          <p:cNvSpPr>
            <a:spLocks noGrp="1"/>
          </p:cNvSpPr>
          <p:nvPr>
            <p:ph type="body" idx="1"/>
          </p:nvPr>
        </p:nvSpPr>
        <p:spPr>
          <a:noFill/>
        </p:spPr>
        <p:txBody>
          <a:bodyPr lIns="91525" tIns="45750" rIns="91525" bIns="45750"/>
          <a:lstStyle/>
          <a:p>
            <a:r>
              <a:rPr lang="en-US" altLang="zh-TW" dirty="0"/>
              <a:t>1.</a:t>
            </a:r>
            <a:r>
              <a:rPr lang="zh-TW" altLang="en-US" dirty="0"/>
              <a:t>自發是要學生有想學的意願及能學的本事；紫色代表智慧、獨立</a:t>
            </a:r>
            <a:r>
              <a:rPr lang="zh-TW" altLang="en-US" dirty="0">
                <a:latin typeface="新細明體" panose="02020500000000000000" pitchFamily="18" charset="-120"/>
                <a:ea typeface="新細明體" panose="02020500000000000000" pitchFamily="18" charset="-120"/>
              </a:rPr>
              <a:t>。</a:t>
            </a:r>
            <a:endParaRPr lang="zh-TW" altLang="en-US" dirty="0"/>
          </a:p>
          <a:p>
            <a:r>
              <a:rPr lang="zh-TW" altLang="en-US" dirty="0"/>
              <a:t>總綱重視學生的主體性，除了培養基本知能與德行，也保有學生的學習動機與熱情，進而培養進取及創新精神，使學生能適性發展、悅納自己、自主學習並展現自信。</a:t>
            </a:r>
            <a:endParaRPr lang="en-US" altLang="zh-TW" dirty="0"/>
          </a:p>
          <a:p>
            <a:r>
              <a:rPr lang="en-US" altLang="zh-TW" dirty="0"/>
              <a:t>2.</a:t>
            </a:r>
            <a:r>
              <a:rPr lang="zh-TW" altLang="en-US" dirty="0"/>
              <a:t>互動是要能活用知識，變成帶得走的能力</a:t>
            </a:r>
            <a:r>
              <a:rPr lang="en-US" altLang="zh-TW" dirty="0"/>
              <a:t>;</a:t>
            </a:r>
            <a:r>
              <a:rPr lang="zh-TW" altLang="en-US" dirty="0"/>
              <a:t>黃色代表歡樂、幸福</a:t>
            </a:r>
            <a:r>
              <a:rPr lang="zh-TW" altLang="en-US" dirty="0">
                <a:latin typeface="新細明體" panose="02020500000000000000" pitchFamily="18" charset="-120"/>
                <a:ea typeface="新細明體" panose="02020500000000000000" pitchFamily="18" charset="-120"/>
              </a:rPr>
              <a:t>。</a:t>
            </a:r>
            <a:endParaRPr lang="zh-TW" altLang="en-US" dirty="0"/>
          </a:p>
          <a:p>
            <a:r>
              <a:rPr lang="zh-TW" altLang="en-US" dirty="0"/>
              <a:t>總綱重視學生語言、符號、科技的溝通及思辨能力，尊重、包容與關懷多元文化差異，並能與他人團隊合作，深化生活美感素養。此外，學生也應能學習如何與他人、環境、文化產生更多互動，並在生活中實踐。</a:t>
            </a:r>
            <a:endParaRPr lang="en-US" altLang="zh-TW" dirty="0"/>
          </a:p>
          <a:p>
            <a:r>
              <a:rPr lang="en-US" altLang="zh-TW" dirty="0"/>
              <a:t>3.</a:t>
            </a:r>
            <a:r>
              <a:rPr lang="zh-TW" altLang="en-US" dirty="0"/>
              <a:t>共好是要願意付出，能與他人分享</a:t>
            </a:r>
            <a:r>
              <a:rPr lang="en-US" altLang="zh-TW" dirty="0"/>
              <a:t>;</a:t>
            </a:r>
            <a:r>
              <a:rPr lang="zh-TW" altLang="en-US" dirty="0"/>
              <a:t>紅色代表熱情、能量</a:t>
            </a:r>
            <a:r>
              <a:rPr lang="zh-TW" altLang="en-US" dirty="0">
                <a:latin typeface="新細明體" panose="02020500000000000000" pitchFamily="18" charset="-120"/>
                <a:ea typeface="新細明體" panose="02020500000000000000" pitchFamily="18" charset="-120"/>
              </a:rPr>
              <a:t>。</a:t>
            </a:r>
            <a:endParaRPr lang="zh-TW" altLang="en-US" dirty="0"/>
          </a:p>
          <a:p>
            <a:r>
              <a:rPr lang="zh-TW" altLang="en-US" dirty="0"/>
              <a:t>總綱重視使學生珍愛生命、愛護自然、珍惜資源，培養對社會文化、土地情感及全球視野，促進社會活動的主動參與、自然生態的永續發展及彼此更好的共同生活，以體現生命價值，導向永續發展的共好生活。</a:t>
            </a:r>
          </a:p>
          <a:p>
            <a:pPr>
              <a:spcBef>
                <a:spcPct val="0"/>
              </a:spcBef>
              <a:buSzPct val="25000"/>
            </a:pPr>
            <a:endParaRPr lang="zh-TW" altLang="en-US" dirty="0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242691" name="Shape 469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 lIns="91525" tIns="45750" rIns="91525" bIns="45750"/>
          <a:lstStyle/>
          <a:p>
            <a:pPr>
              <a:buSzPct val="25000"/>
            </a:pPr>
            <a:fld id="{4DAE7B13-3A26-4A6D-A2B7-D22C7D80ACDC}" type="slidenum">
              <a:rPr lang="en-US" altLang="zh-TW" smtClean="0">
                <a:solidFill>
                  <a:srgbClr val="000000"/>
                </a:solidFill>
                <a:sym typeface="Calibri" pitchFamily="34" charset="0"/>
              </a:rPr>
              <a:pPr>
                <a:buSzPct val="25000"/>
              </a:pPr>
              <a:t>13</a:t>
            </a:fld>
            <a:endParaRPr lang="en-US" altLang="zh-TW">
              <a:solidFill>
                <a:srgbClr val="000000"/>
              </a:solidFill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31532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Shape 6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07" name="Shape 60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9545291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Shape 6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69" name="Shape 66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1931297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Shape 4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60" name="Shape 46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589494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13005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E6202DB8-13ED-46FA-88FA-74E7DDEAC80C}" type="slidenum">
              <a:rPr lang="zh-TW" altLang="en-US">
                <a:solidFill>
                  <a:prstClr val="black"/>
                </a:solidFill>
              </a:rPr>
              <a:pPr>
                <a:defRPr/>
              </a:pPr>
              <a:t>54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3" name="Shape 499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120000 h 120000"/>
            </a:gdLst>
            <a:ahLst/>
            <a:cxnLst/>
            <a:rect l="T0" t="T1" r="T2" b="T3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  <p:sp>
        <p:nvSpPr>
          <p:cNvPr id="248834" name="Shape 500"/>
          <p:cNvSpPr>
            <a:spLocks noGrp="1"/>
          </p:cNvSpPr>
          <p:nvPr>
            <p:ph type="body" idx="1"/>
          </p:nvPr>
        </p:nvSpPr>
        <p:spPr>
          <a:noFill/>
        </p:spPr>
        <p:txBody>
          <a:bodyPr lIns="91525" tIns="45750" rIns="91525" bIns="45750"/>
          <a:lstStyle/>
          <a:p>
            <a:pPr>
              <a:spcBef>
                <a:spcPct val="0"/>
              </a:spcBef>
              <a:buSzPct val="25000"/>
            </a:pPr>
            <a:r>
              <a:rPr lang="en-US" altLang="zh-TW" sz="1200" dirty="0">
                <a:latin typeface="+mj-ea"/>
                <a:ea typeface="+mj-ea"/>
                <a:cs typeface="Times New Roman" pitchFamily="18" charset="0"/>
              </a:rPr>
              <a:t>1.</a:t>
            </a:r>
            <a:r>
              <a:rPr lang="zh-TW" altLang="zh-TW" sz="1200" dirty="0">
                <a:latin typeface="+mj-ea"/>
                <a:ea typeface="+mj-ea"/>
                <a:cs typeface="Times New Roman" pitchFamily="18" charset="0"/>
              </a:rPr>
              <a:t>「核心素養」是指一個人為適應現在生活及面對未來挑戰，所應具備的知識、能力與態度。</a:t>
            </a:r>
            <a:endParaRPr lang="zh-TW" altLang="en-US" sz="1200" dirty="0">
              <a:latin typeface="+mj-ea"/>
              <a:ea typeface="+mj-ea"/>
              <a:cs typeface="Times New Roman" pitchFamily="18" charset="0"/>
            </a:endParaRPr>
          </a:p>
          <a:p>
            <a:pPr>
              <a:spcBef>
                <a:spcPct val="0"/>
              </a:spcBef>
              <a:buSzPct val="25000"/>
            </a:pPr>
            <a:r>
              <a:rPr lang="en-US" altLang="zh-TW" sz="1200" dirty="0">
                <a:latin typeface="+mj-ea"/>
                <a:ea typeface="+mj-ea"/>
                <a:cs typeface="Times New Roman" pitchFamily="18" charset="0"/>
              </a:rPr>
              <a:t>2.</a:t>
            </a:r>
            <a:r>
              <a:rPr lang="zh-TW" altLang="zh-TW" sz="1200" dirty="0">
                <a:latin typeface="+mj-ea"/>
                <a:ea typeface="+mj-ea"/>
                <a:cs typeface="Times New Roman" pitchFamily="18" charset="0"/>
              </a:rPr>
              <a:t>「核心素養」強調學習不宜以學科知識及技能為限，而應關注學習與生活的結合，透過實踐力行而彰顯學習者的全人發展。</a:t>
            </a:r>
            <a:endParaRPr lang="zh-TW" altLang="en-US" sz="1200" dirty="0">
              <a:latin typeface="+mj-ea"/>
              <a:ea typeface="+mj-ea"/>
              <a:cs typeface="Times New Roman" pitchFamily="18" charset="0"/>
            </a:endParaRPr>
          </a:p>
          <a:p>
            <a:pPr>
              <a:spcBef>
                <a:spcPct val="0"/>
              </a:spcBef>
              <a:buSzPct val="25000"/>
            </a:pPr>
            <a:r>
              <a:rPr lang="en-US" altLang="zh-TW" sz="1200" dirty="0">
                <a:latin typeface="+mj-ea"/>
                <a:ea typeface="+mj-ea"/>
                <a:cs typeface="Times New Roman" pitchFamily="18" charset="0"/>
              </a:rPr>
              <a:t>3.</a:t>
            </a:r>
            <a:r>
              <a:rPr lang="zh-TW" altLang="en-US" sz="1200" dirty="0">
                <a:latin typeface="+mj-ea"/>
                <a:ea typeface="+mj-ea"/>
                <a:cs typeface="Times New Roman" pitchFamily="18" charset="0"/>
              </a:rPr>
              <a:t>核心素養強調教育的價值與功能其三面九項涵蓋知識、能力與態度，在學習過程中引導學生解決生活情境中所面臨的問題，並能與時俱進成為終身學習者。</a:t>
            </a:r>
          </a:p>
          <a:p>
            <a:pPr>
              <a:spcBef>
                <a:spcPct val="0"/>
              </a:spcBef>
              <a:buSzPct val="25000"/>
            </a:pPr>
            <a:r>
              <a:rPr lang="en-US" altLang="zh-TW" sz="1200" dirty="0">
                <a:latin typeface="+mj-ea"/>
                <a:ea typeface="+mj-ea"/>
                <a:cs typeface="Times New Roman" pitchFamily="18" charset="0"/>
              </a:rPr>
              <a:t>4.</a:t>
            </a:r>
            <a:r>
              <a:rPr lang="zh-TW" altLang="en-US" sz="1200" dirty="0">
                <a:latin typeface="+mj-ea"/>
                <a:ea typeface="+mj-ea"/>
                <a:cs typeface="Times New Roman" pitchFamily="18" charset="0"/>
              </a:rPr>
              <a:t>核心素養承續十大基本能力與核心能力勾勒說明學習者圖像（自主行動）</a:t>
            </a:r>
            <a:r>
              <a:rPr lang="en-US" altLang="en-US" sz="1200" dirty="0">
                <a:latin typeface="+mj-ea"/>
                <a:ea typeface="+mj-ea"/>
                <a:cs typeface="Times New Roman" pitchFamily="18" charset="0"/>
              </a:rPr>
              <a:t>、</a:t>
            </a:r>
            <a:r>
              <a:rPr lang="zh-TW" altLang="en-US" sz="1200" dirty="0">
                <a:latin typeface="+mj-ea"/>
                <a:ea typeface="+mj-ea"/>
                <a:cs typeface="Times New Roman" pitchFamily="18" charset="0"/>
              </a:rPr>
              <a:t>學習的圖像（溝通互動），以及學習的意義和價值（社會參與）。</a:t>
            </a:r>
          </a:p>
          <a:p>
            <a:pPr>
              <a:spcBef>
                <a:spcPct val="0"/>
              </a:spcBef>
              <a:buSzPct val="25000"/>
            </a:pPr>
            <a:endParaRPr lang="en-US" sz="1200" dirty="0"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48835" name="Shape 501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 lIns="91525" tIns="45750" rIns="91525" bIns="45750"/>
          <a:lstStyle/>
          <a:p>
            <a:pPr>
              <a:buSzPct val="25000"/>
            </a:pPr>
            <a:fld id="{42CAE3D7-DA64-45FC-A88F-560682B93670}" type="slidenum">
              <a:rPr lang="en-US" altLang="zh-TW" smtClean="0">
                <a:solidFill>
                  <a:srgbClr val="000000"/>
                </a:solidFill>
                <a:sym typeface="Calibri" pitchFamily="34" charset="0"/>
              </a:rPr>
              <a:pPr>
                <a:buSzPct val="25000"/>
              </a:pPr>
              <a:t>14</a:t>
            </a:fld>
            <a:endParaRPr lang="en-US" altLang="zh-TW">
              <a:solidFill>
                <a:srgbClr val="000000"/>
              </a:solidFill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22937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3" name="Shape 562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120000 h 120000"/>
            </a:gdLst>
            <a:ahLst/>
            <a:cxnLst/>
            <a:rect l="T0" t="T1" r="T2" b="T3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  <p:sp>
        <p:nvSpPr>
          <p:cNvPr id="259074" name="Shape 563"/>
          <p:cNvSpPr>
            <a:spLocks noGrp="1"/>
          </p:cNvSpPr>
          <p:nvPr>
            <p:ph type="body" idx="1"/>
          </p:nvPr>
        </p:nvSpPr>
        <p:spPr>
          <a:noFill/>
        </p:spPr>
        <p:txBody>
          <a:bodyPr lIns="91525" tIns="45750" rIns="91525" bIns="45750"/>
          <a:lstStyle/>
          <a:p>
            <a:pPr>
              <a:spcBef>
                <a:spcPct val="0"/>
              </a:spcBef>
              <a:buSzPct val="25000"/>
            </a:pPr>
            <a:endParaRPr lang="en-US" altLang="zh-TW" b="1" i="1" u="sng" dirty="0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259075" name="Shape 564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 lIns="91525" tIns="45750" rIns="91525" bIns="45750"/>
          <a:lstStyle/>
          <a:p>
            <a:pPr>
              <a:buSzPct val="25000"/>
            </a:pPr>
            <a:fld id="{74092EE6-D3F4-44D4-85A4-5F7C91DD8530}" type="slidenum">
              <a:rPr lang="en-US" altLang="zh-TW" smtClean="0">
                <a:solidFill>
                  <a:srgbClr val="000000"/>
                </a:solidFill>
                <a:sym typeface="Calibri" pitchFamily="34" charset="0"/>
              </a:rPr>
              <a:pPr>
                <a:buSzPct val="25000"/>
              </a:pPr>
              <a:t>18</a:t>
            </a:fld>
            <a:endParaRPr lang="en-US" altLang="zh-TW">
              <a:solidFill>
                <a:srgbClr val="000000"/>
              </a:solidFill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63651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1" name="Shape 569"/>
          <p:cNvSpPr>
            <a:spLocks noGrp="1"/>
          </p:cNvSpPr>
          <p:nvPr>
            <p:ph type="body" idx="1"/>
          </p:nvPr>
        </p:nvSpPr>
        <p:spPr>
          <a:noFill/>
        </p:spPr>
        <p:txBody>
          <a:bodyPr lIns="91425" tIns="91425" rIns="91425" bIns="91425"/>
          <a:lstStyle/>
          <a:p>
            <a:pPr>
              <a:spcBef>
                <a:spcPct val="0"/>
              </a:spcBef>
            </a:pPr>
            <a:r>
              <a:rPr lang="zh-TW" altLang="en-US" b="0" i="0" u="none" dirty="0">
                <a:latin typeface="標楷體" panose="03000509000000000000" pitchFamily="65" charset="-120"/>
                <a:ea typeface="標楷體" panose="03000509000000000000" pitchFamily="65" charset="-120"/>
              </a:rPr>
              <a:t>第一階段生活課程之涵蓋增加綜合活動，特別加底色以凸顯</a:t>
            </a:r>
            <a:r>
              <a:rPr lang="zh-TW" altLang="en-US" dirty="0">
                <a:latin typeface="新細明體" charset="-120"/>
              </a:rPr>
              <a:t>。</a:t>
            </a:r>
            <a:endParaRPr lang="en-US" b="0" i="0" u="none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61122" name="Shape 570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120000 h 120000"/>
            </a:gdLst>
            <a:ahLst/>
            <a:cxnLst/>
            <a:rect l="T0" t="T1" r="T2" b="T3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6071001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1" name="Shape 569"/>
          <p:cNvSpPr>
            <a:spLocks noGrp="1"/>
          </p:cNvSpPr>
          <p:nvPr>
            <p:ph type="body" idx="1"/>
          </p:nvPr>
        </p:nvSpPr>
        <p:spPr>
          <a:noFill/>
        </p:spPr>
        <p:txBody>
          <a:bodyPr lIns="91425" tIns="91425" rIns="91425" bIns="91425"/>
          <a:lstStyle/>
          <a:p>
            <a:pPr>
              <a:spcBef>
                <a:spcPct val="0"/>
              </a:spcBef>
            </a:pPr>
            <a:r>
              <a:rPr lang="zh-TW" altLang="en-US" b="0" i="0" u="none" dirty="0">
                <a:latin typeface="標楷體" panose="03000509000000000000" pitchFamily="65" charset="-120"/>
                <a:ea typeface="標楷體" panose="03000509000000000000" pitchFamily="65" charset="-120"/>
              </a:rPr>
              <a:t>第一階段生活課程之涵蓋增加綜合活動，特別加底色以凸顯</a:t>
            </a:r>
            <a:r>
              <a:rPr lang="zh-TW" altLang="en-US" dirty="0">
                <a:latin typeface="新細明體" charset="-120"/>
              </a:rPr>
              <a:t>。</a:t>
            </a:r>
            <a:endParaRPr lang="en-US" b="0" i="0" u="none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61122" name="Shape 570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120000 h 120000"/>
            </a:gdLst>
            <a:ahLst/>
            <a:cxnLst/>
            <a:rect l="T0" t="T1" r="T2" b="T3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6071001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1" name="Shape 569"/>
          <p:cNvSpPr>
            <a:spLocks noGrp="1"/>
          </p:cNvSpPr>
          <p:nvPr>
            <p:ph type="body" idx="1"/>
          </p:nvPr>
        </p:nvSpPr>
        <p:spPr>
          <a:noFill/>
        </p:spPr>
        <p:txBody>
          <a:bodyPr lIns="91425" tIns="91425" rIns="91425" bIns="91425"/>
          <a:lstStyle/>
          <a:p>
            <a:pPr>
              <a:spcBef>
                <a:spcPct val="0"/>
              </a:spcBef>
            </a:pPr>
            <a:r>
              <a:rPr lang="zh-TW" altLang="en-US" b="0" i="0" u="none" dirty="0">
                <a:latin typeface="標楷體" panose="03000509000000000000" pitchFamily="65" charset="-120"/>
                <a:ea typeface="標楷體" panose="03000509000000000000" pitchFamily="65" charset="-120"/>
              </a:rPr>
              <a:t>第一階段生活課程之涵蓋增加綜合活動，特別加底色以凸顯</a:t>
            </a:r>
            <a:r>
              <a:rPr lang="zh-TW" altLang="en-US" dirty="0">
                <a:latin typeface="新細明體" charset="-120"/>
              </a:rPr>
              <a:t>。</a:t>
            </a:r>
            <a:endParaRPr lang="en-US" b="0" i="0" u="none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61122" name="Shape 570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120000 h 120000"/>
            </a:gdLst>
            <a:ahLst/>
            <a:cxnLst/>
            <a:rect l="T0" t="T1" r="T2" b="T3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6071001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2" name="備忘稿版面配置區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TW" altLang="en-US"/>
          </a:p>
        </p:txBody>
      </p:sp>
      <p:sp>
        <p:nvSpPr>
          <p:cNvPr id="66563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defTabSz="912813"/>
            <a:fld id="{98F4F9F4-DA3F-4F3B-8C8B-E735B391DBED}" type="slidenum">
              <a:rPr lang="zh-TW" altLang="en-US" smtClean="0">
                <a:solidFill>
                  <a:prstClr val="black"/>
                </a:solidFill>
              </a:rPr>
              <a:pPr defTabSz="912813"/>
              <a:t>23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603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1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8.png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39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85D32-CAF2-4297-A3EE-6BCEB96B0F37}" type="datetimeFigureOut">
              <a:rPr lang="zh-TW" altLang="en-US" smtClean="0"/>
              <a:t>2018/4/23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B82CA-04B1-4DC0-B6D6-BA3AC2BF5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26215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85D32-CAF2-4297-A3EE-6BCEB96B0F37}" type="datetimeFigureOut">
              <a:rPr lang="zh-TW" altLang="en-US" smtClean="0"/>
              <a:t>2018/4/23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B82CA-04B1-4DC0-B6D6-BA3AC2BF5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2778817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8A0F33D-DC27-4CE6-93F1-771084F3562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3795989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5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C3CE264-C017-4BF2-9C98-477D6BB217D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5679638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6"/>
            <a:ext cx="8229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6628B61-556D-48A7-AF74-03C607F1FAA5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0278993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46943D1-24E1-4E27-8241-BD16FFE9351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316033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39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9EC3A-80B0-46D4-B8B7-F52737CA7A62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969AA-BFEA-44DD-94FC-56D82FC5290A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38375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F333D-6F72-40F8-ACF6-68B06C684DB6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E0E74-7E09-43CB-948C-00B2D3D524A4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8834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1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CF976-C674-41B5-9420-D9479668B2C3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FFFDE-B354-465B-A319-991A7D9061F6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80814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F0439-E5DC-4961-B39F-25F835C57C9A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CB816-B404-483C-A9EE-6C002B92550A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72222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32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32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0269F-A4B6-48D0-93C5-912D4798415E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CD9F7-8A54-4DD3-B1F5-4B11F09F091C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15313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151E4-F309-4E6C-97EE-E108D47F961F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6C225-F4A8-4295-9C86-28DB111EBCDC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023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52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52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85D32-CAF2-4297-A3EE-6BCEB96B0F37}" type="datetimeFigureOut">
              <a:rPr lang="zh-TW" altLang="en-US" smtClean="0"/>
              <a:t>2018/4/23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B82CA-04B1-4DC0-B6D6-BA3AC2BF5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935778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A653B-0437-4629-BDE9-D91B178E94BC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1EFDB-02FE-46FB-B757-1F945E56150B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7911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6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76D30-548D-4ED6-9EC9-3BD412F543CC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55BB6-FA42-4F9A-B0D0-0C3D87028650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12733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DD732-3D70-439C-A75F-BF83ADBE1566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E7E5F-07E3-4198-979D-9DDF51C1D918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37699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A4176-6160-425F-878A-4DEDA7CC9B02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4C76A-CD6F-4585-897D-2F744E290775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84478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52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52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211D1-FFCD-4AD2-A611-669CDA456AD6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3BF91-12C7-4BDD-B3A9-9C4D3C31ED70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47115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訂版面配置 1">
    <p:bg>
      <p:bgPr>
        <a:solidFill>
          <a:srgbClr val="FFFFFF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70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4" name="Shape 71"/>
          <p:cNvSpPr>
            <a:spLocks noChangeArrowheads="1"/>
          </p:cNvSpPr>
          <p:nvPr/>
        </p:nvSpPr>
        <p:spPr bwMode="auto">
          <a:xfrm>
            <a:off x="0" y="0"/>
            <a:ext cx="522288" cy="13716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5" name="Shape 72"/>
          <p:cNvSpPr>
            <a:spLocks noChangeArrowheads="1"/>
          </p:cNvSpPr>
          <p:nvPr/>
        </p:nvSpPr>
        <p:spPr bwMode="auto">
          <a:xfrm>
            <a:off x="520700" y="0"/>
            <a:ext cx="522288" cy="137160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6" name="Shape 73"/>
          <p:cNvSpPr/>
          <p:nvPr/>
        </p:nvSpPr>
        <p:spPr>
          <a:xfrm>
            <a:off x="192095" y="301625"/>
            <a:ext cx="661987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7" name="Shape 74"/>
          <p:cNvSpPr/>
          <p:nvPr/>
        </p:nvSpPr>
        <p:spPr>
          <a:xfrm rot="10800000">
            <a:off x="192095" y="301625"/>
            <a:ext cx="661987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8" name="Shape 75"/>
          <p:cNvSpPr>
            <a:spLocks noChangeArrowheads="1"/>
          </p:cNvSpPr>
          <p:nvPr/>
        </p:nvSpPr>
        <p:spPr bwMode="auto">
          <a:xfrm>
            <a:off x="1042988" y="0"/>
            <a:ext cx="520700" cy="13716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9" name="Shape 76"/>
          <p:cNvSpPr>
            <a:spLocks noChangeArrowheads="1"/>
          </p:cNvSpPr>
          <p:nvPr/>
        </p:nvSpPr>
        <p:spPr bwMode="auto">
          <a:xfrm>
            <a:off x="1563695" y="0"/>
            <a:ext cx="522287" cy="137160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10" name="Shape 77"/>
          <p:cNvSpPr/>
          <p:nvPr/>
        </p:nvSpPr>
        <p:spPr>
          <a:xfrm>
            <a:off x="1235077" y="301625"/>
            <a:ext cx="661988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11" name="Shape 78"/>
          <p:cNvSpPr/>
          <p:nvPr/>
        </p:nvSpPr>
        <p:spPr>
          <a:xfrm rot="10800000">
            <a:off x="1235077" y="301625"/>
            <a:ext cx="661988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12" name="Shape 79"/>
          <p:cNvSpPr>
            <a:spLocks noChangeArrowheads="1"/>
          </p:cNvSpPr>
          <p:nvPr/>
        </p:nvSpPr>
        <p:spPr bwMode="auto">
          <a:xfrm>
            <a:off x="0" y="1371600"/>
            <a:ext cx="522288" cy="1371600"/>
          </a:xfrm>
          <a:prstGeom prst="rect">
            <a:avLst/>
          </a:pr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13" name="Shape 80"/>
          <p:cNvSpPr>
            <a:spLocks noChangeArrowheads="1"/>
          </p:cNvSpPr>
          <p:nvPr/>
        </p:nvSpPr>
        <p:spPr bwMode="auto">
          <a:xfrm>
            <a:off x="520700" y="1371600"/>
            <a:ext cx="522288" cy="13716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14" name="Shape 81"/>
          <p:cNvSpPr/>
          <p:nvPr/>
        </p:nvSpPr>
        <p:spPr>
          <a:xfrm>
            <a:off x="192095" y="1673225"/>
            <a:ext cx="661987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15" name="Shape 82"/>
          <p:cNvSpPr/>
          <p:nvPr/>
        </p:nvSpPr>
        <p:spPr>
          <a:xfrm rot="10800000">
            <a:off x="192095" y="1673225"/>
            <a:ext cx="661987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16" name="Shape 83"/>
          <p:cNvSpPr>
            <a:spLocks noChangeArrowheads="1"/>
          </p:cNvSpPr>
          <p:nvPr/>
        </p:nvSpPr>
        <p:spPr bwMode="auto">
          <a:xfrm>
            <a:off x="1042988" y="1371600"/>
            <a:ext cx="520700" cy="1371600"/>
          </a:xfrm>
          <a:prstGeom prst="rect">
            <a:avLst/>
          </a:pr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17" name="Shape 84"/>
          <p:cNvSpPr>
            <a:spLocks noChangeArrowheads="1"/>
          </p:cNvSpPr>
          <p:nvPr/>
        </p:nvSpPr>
        <p:spPr bwMode="auto">
          <a:xfrm>
            <a:off x="1563695" y="1371600"/>
            <a:ext cx="522287" cy="13716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18" name="Shape 85"/>
          <p:cNvSpPr/>
          <p:nvPr/>
        </p:nvSpPr>
        <p:spPr>
          <a:xfrm>
            <a:off x="1235077" y="1673225"/>
            <a:ext cx="661988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19" name="Shape 86"/>
          <p:cNvSpPr/>
          <p:nvPr/>
        </p:nvSpPr>
        <p:spPr>
          <a:xfrm rot="10800000">
            <a:off x="1235077" y="1673225"/>
            <a:ext cx="661988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20" name="Shape 87"/>
          <p:cNvSpPr>
            <a:spLocks noChangeArrowheads="1"/>
          </p:cNvSpPr>
          <p:nvPr/>
        </p:nvSpPr>
        <p:spPr bwMode="auto">
          <a:xfrm>
            <a:off x="0" y="2743200"/>
            <a:ext cx="522288" cy="13716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21" name="Shape 88"/>
          <p:cNvSpPr>
            <a:spLocks noChangeArrowheads="1"/>
          </p:cNvSpPr>
          <p:nvPr/>
        </p:nvSpPr>
        <p:spPr bwMode="auto">
          <a:xfrm>
            <a:off x="520700" y="2743200"/>
            <a:ext cx="522288" cy="137160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22" name="Shape 89"/>
          <p:cNvSpPr/>
          <p:nvPr/>
        </p:nvSpPr>
        <p:spPr>
          <a:xfrm>
            <a:off x="192095" y="3044825"/>
            <a:ext cx="661987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23" name="Shape 90"/>
          <p:cNvSpPr/>
          <p:nvPr/>
        </p:nvSpPr>
        <p:spPr>
          <a:xfrm rot="10800000">
            <a:off x="192095" y="3044825"/>
            <a:ext cx="661987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24" name="Shape 91"/>
          <p:cNvSpPr>
            <a:spLocks noChangeArrowheads="1"/>
          </p:cNvSpPr>
          <p:nvPr/>
        </p:nvSpPr>
        <p:spPr bwMode="auto">
          <a:xfrm>
            <a:off x="1042988" y="2743200"/>
            <a:ext cx="520700" cy="13716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25" name="Shape 92"/>
          <p:cNvSpPr>
            <a:spLocks noChangeArrowheads="1"/>
          </p:cNvSpPr>
          <p:nvPr/>
        </p:nvSpPr>
        <p:spPr bwMode="auto">
          <a:xfrm>
            <a:off x="1563695" y="2743200"/>
            <a:ext cx="522287" cy="137160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26" name="Shape 93"/>
          <p:cNvSpPr/>
          <p:nvPr/>
        </p:nvSpPr>
        <p:spPr>
          <a:xfrm>
            <a:off x="1235077" y="3044825"/>
            <a:ext cx="661988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27" name="Shape 94"/>
          <p:cNvSpPr/>
          <p:nvPr/>
        </p:nvSpPr>
        <p:spPr>
          <a:xfrm rot="10800000">
            <a:off x="1235077" y="3044825"/>
            <a:ext cx="661988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28" name="Shape 95"/>
          <p:cNvSpPr>
            <a:spLocks noChangeArrowheads="1"/>
          </p:cNvSpPr>
          <p:nvPr/>
        </p:nvSpPr>
        <p:spPr bwMode="auto">
          <a:xfrm>
            <a:off x="0" y="4114800"/>
            <a:ext cx="522288" cy="1371600"/>
          </a:xfrm>
          <a:prstGeom prst="rect">
            <a:avLst/>
          </a:pr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29" name="Shape 96"/>
          <p:cNvSpPr>
            <a:spLocks noChangeArrowheads="1"/>
          </p:cNvSpPr>
          <p:nvPr/>
        </p:nvSpPr>
        <p:spPr bwMode="auto">
          <a:xfrm>
            <a:off x="520700" y="4114800"/>
            <a:ext cx="522288" cy="13716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30" name="Shape 97"/>
          <p:cNvSpPr/>
          <p:nvPr/>
        </p:nvSpPr>
        <p:spPr>
          <a:xfrm>
            <a:off x="192095" y="4416425"/>
            <a:ext cx="661987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31" name="Shape 98"/>
          <p:cNvSpPr/>
          <p:nvPr/>
        </p:nvSpPr>
        <p:spPr>
          <a:xfrm rot="10800000">
            <a:off x="192095" y="4416425"/>
            <a:ext cx="661987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32" name="Shape 99"/>
          <p:cNvSpPr>
            <a:spLocks noChangeArrowheads="1"/>
          </p:cNvSpPr>
          <p:nvPr/>
        </p:nvSpPr>
        <p:spPr bwMode="auto">
          <a:xfrm>
            <a:off x="1042988" y="4114800"/>
            <a:ext cx="520700" cy="1371600"/>
          </a:xfrm>
          <a:prstGeom prst="rect">
            <a:avLst/>
          </a:pr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33" name="Shape 100"/>
          <p:cNvSpPr>
            <a:spLocks noChangeArrowheads="1"/>
          </p:cNvSpPr>
          <p:nvPr/>
        </p:nvSpPr>
        <p:spPr bwMode="auto">
          <a:xfrm>
            <a:off x="1563695" y="4114800"/>
            <a:ext cx="522287" cy="13716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34" name="Shape 101"/>
          <p:cNvSpPr/>
          <p:nvPr/>
        </p:nvSpPr>
        <p:spPr>
          <a:xfrm>
            <a:off x="1235077" y="4416425"/>
            <a:ext cx="661988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35" name="Shape 102"/>
          <p:cNvSpPr/>
          <p:nvPr/>
        </p:nvSpPr>
        <p:spPr>
          <a:xfrm rot="10800000">
            <a:off x="1235077" y="4416425"/>
            <a:ext cx="661988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36" name="Shape 103"/>
          <p:cNvSpPr>
            <a:spLocks noChangeArrowheads="1"/>
          </p:cNvSpPr>
          <p:nvPr/>
        </p:nvSpPr>
        <p:spPr bwMode="auto">
          <a:xfrm>
            <a:off x="0" y="5486400"/>
            <a:ext cx="522288" cy="13716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37" name="Shape 104"/>
          <p:cNvSpPr>
            <a:spLocks noChangeArrowheads="1"/>
          </p:cNvSpPr>
          <p:nvPr/>
        </p:nvSpPr>
        <p:spPr bwMode="auto">
          <a:xfrm>
            <a:off x="520700" y="5486400"/>
            <a:ext cx="522288" cy="137160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38" name="Shape 105"/>
          <p:cNvSpPr/>
          <p:nvPr/>
        </p:nvSpPr>
        <p:spPr>
          <a:xfrm>
            <a:off x="192095" y="5788025"/>
            <a:ext cx="661987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39" name="Shape 106"/>
          <p:cNvSpPr/>
          <p:nvPr/>
        </p:nvSpPr>
        <p:spPr>
          <a:xfrm rot="10800000">
            <a:off x="192095" y="5788025"/>
            <a:ext cx="661987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40" name="Shape 107"/>
          <p:cNvSpPr>
            <a:spLocks noChangeArrowheads="1"/>
          </p:cNvSpPr>
          <p:nvPr/>
        </p:nvSpPr>
        <p:spPr bwMode="auto">
          <a:xfrm>
            <a:off x="1042988" y="5486400"/>
            <a:ext cx="520700" cy="13716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41" name="Shape 108"/>
          <p:cNvSpPr>
            <a:spLocks noChangeArrowheads="1"/>
          </p:cNvSpPr>
          <p:nvPr/>
        </p:nvSpPr>
        <p:spPr bwMode="auto">
          <a:xfrm>
            <a:off x="1563695" y="5486400"/>
            <a:ext cx="522287" cy="137160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42" name="Shape 109"/>
          <p:cNvSpPr/>
          <p:nvPr/>
        </p:nvSpPr>
        <p:spPr>
          <a:xfrm>
            <a:off x="1235077" y="5788025"/>
            <a:ext cx="661988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43" name="Shape 110"/>
          <p:cNvSpPr/>
          <p:nvPr/>
        </p:nvSpPr>
        <p:spPr>
          <a:xfrm rot="10800000">
            <a:off x="1235077" y="5788025"/>
            <a:ext cx="661988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2739225" y="816517"/>
            <a:ext cx="5696400" cy="5243600"/>
          </a:xfrm>
          <a:prstGeom prst="rect">
            <a:avLst/>
          </a:prstGeom>
          <a:noFill/>
        </p:spPr>
        <p:txBody>
          <a:bodyPr/>
          <a:lstStyle>
            <a:lvl1pPr lvl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 sz="1400">
                <a:solidFill>
                  <a:schemeClr val="dk2"/>
                </a:solidFill>
              </a:defRPr>
            </a:lvl2pPr>
            <a:lvl3pPr lvl="2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 sz="1400">
                <a:solidFill>
                  <a:schemeClr val="dk2"/>
                </a:solidFill>
              </a:defRPr>
            </a:lvl3pPr>
            <a:lvl4pPr lvl="3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 sz="1400">
                <a:solidFill>
                  <a:schemeClr val="dk2"/>
                </a:solidFill>
              </a:defRPr>
            </a:lvl4pPr>
            <a:lvl5pPr lvl="4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 sz="1400">
                <a:solidFill>
                  <a:schemeClr val="dk2"/>
                </a:solidFill>
              </a:defRPr>
            </a:lvl5pPr>
            <a:lvl6pPr lvl="5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 sz="1400">
                <a:solidFill>
                  <a:schemeClr val="dk2"/>
                </a:solidFill>
              </a:defRPr>
            </a:lvl6pPr>
            <a:lvl7pPr lvl="6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 sz="1400">
                <a:solidFill>
                  <a:schemeClr val="dk2"/>
                </a:solidFill>
              </a:defRPr>
            </a:lvl7pPr>
            <a:lvl8pPr lvl="7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 sz="1400">
                <a:solidFill>
                  <a:schemeClr val="dk2"/>
                </a:solidFill>
              </a:defRPr>
            </a:lvl8pPr>
            <a:lvl9pPr lvl="8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4" name="Shape 112"/>
          <p:cNvSpPr txBox="1">
            <a:spLocks noGrp="1"/>
          </p:cNvSpPr>
          <p:nvPr>
            <p:ph type="sldNum" idx="10"/>
          </p:nvPr>
        </p:nvSpPr>
        <p:spPr/>
        <p:txBody>
          <a:bodyPr>
            <a:noAutofit/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4065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62DFCDA-FC21-43BE-A017-23E7C5423A6D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2947118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39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9EC3A-80B0-46D4-B8B7-F52737CA7A62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969AA-BFEA-44DD-94FC-56D82FC5290A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6963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F333D-6F72-40F8-ACF6-68B06C684DB6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E0E74-7E09-43CB-948C-00B2D3D524A4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6995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1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CF976-C674-41B5-9420-D9479668B2C3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FFFDE-B354-465B-A319-991A7D9061F6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44953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F0439-E5DC-4961-B39F-25F835C57C9A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CB816-B404-483C-A9EE-6C002B92550A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8305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2347" y="4003807"/>
            <a:ext cx="7772400" cy="1470025"/>
          </a:xfrm>
        </p:spPr>
        <p:txBody>
          <a:bodyPr/>
          <a:lstStyle>
            <a:lvl1pPr>
              <a:defRPr sz="40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235463"/>
            <a:ext cx="6400800" cy="1752600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920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3C9F7BF-2F13-45C0-A8BF-982B16A11EA8}" type="slidenum">
              <a:rPr lang="en-GB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1847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32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32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0269F-A4B6-48D0-93C5-912D4798415E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CD9F7-8A54-4DD3-B1F5-4B11F09F091C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14895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151E4-F309-4E6C-97EE-E108D47F961F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6C225-F4A8-4295-9C86-28DB111EBCDC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209676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A653B-0437-4629-BDE9-D91B178E94BC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1EFDB-02FE-46FB-B757-1F945E56150B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05813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6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76D30-548D-4ED6-9EC9-3BD412F543CC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55BB6-FA42-4F9A-B0D0-0C3D87028650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503751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DD732-3D70-439C-A75F-BF83ADBE1566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E7E5F-07E3-4198-979D-9DDF51C1D918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68636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A4176-6160-425F-878A-4DEDA7CC9B02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4C76A-CD6F-4585-897D-2F744E290775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228574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52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52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211D1-FFCD-4AD2-A611-669CDA456AD6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3BF91-12C7-4BDD-B3A9-9C4D3C31ED70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03797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訂版面配置 1">
    <p:bg>
      <p:bgPr>
        <a:solidFill>
          <a:srgbClr val="FFFFFF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70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4" name="Shape 71"/>
          <p:cNvSpPr>
            <a:spLocks noChangeArrowheads="1"/>
          </p:cNvSpPr>
          <p:nvPr/>
        </p:nvSpPr>
        <p:spPr bwMode="auto">
          <a:xfrm>
            <a:off x="0" y="0"/>
            <a:ext cx="522288" cy="13716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5" name="Shape 72"/>
          <p:cNvSpPr>
            <a:spLocks noChangeArrowheads="1"/>
          </p:cNvSpPr>
          <p:nvPr/>
        </p:nvSpPr>
        <p:spPr bwMode="auto">
          <a:xfrm>
            <a:off x="520700" y="0"/>
            <a:ext cx="522288" cy="137160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6" name="Shape 73"/>
          <p:cNvSpPr/>
          <p:nvPr/>
        </p:nvSpPr>
        <p:spPr>
          <a:xfrm>
            <a:off x="192095" y="301625"/>
            <a:ext cx="661987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7" name="Shape 74"/>
          <p:cNvSpPr/>
          <p:nvPr/>
        </p:nvSpPr>
        <p:spPr>
          <a:xfrm rot="10800000">
            <a:off x="192095" y="301625"/>
            <a:ext cx="661987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8" name="Shape 75"/>
          <p:cNvSpPr>
            <a:spLocks noChangeArrowheads="1"/>
          </p:cNvSpPr>
          <p:nvPr/>
        </p:nvSpPr>
        <p:spPr bwMode="auto">
          <a:xfrm>
            <a:off x="1042988" y="0"/>
            <a:ext cx="520700" cy="13716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9" name="Shape 76"/>
          <p:cNvSpPr>
            <a:spLocks noChangeArrowheads="1"/>
          </p:cNvSpPr>
          <p:nvPr/>
        </p:nvSpPr>
        <p:spPr bwMode="auto">
          <a:xfrm>
            <a:off x="1563695" y="0"/>
            <a:ext cx="522287" cy="137160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10" name="Shape 77"/>
          <p:cNvSpPr/>
          <p:nvPr/>
        </p:nvSpPr>
        <p:spPr>
          <a:xfrm>
            <a:off x="1235077" y="301625"/>
            <a:ext cx="661988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11" name="Shape 78"/>
          <p:cNvSpPr/>
          <p:nvPr/>
        </p:nvSpPr>
        <p:spPr>
          <a:xfrm rot="10800000">
            <a:off x="1235077" y="301625"/>
            <a:ext cx="661988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12" name="Shape 79"/>
          <p:cNvSpPr>
            <a:spLocks noChangeArrowheads="1"/>
          </p:cNvSpPr>
          <p:nvPr/>
        </p:nvSpPr>
        <p:spPr bwMode="auto">
          <a:xfrm>
            <a:off x="0" y="1371600"/>
            <a:ext cx="522288" cy="1371600"/>
          </a:xfrm>
          <a:prstGeom prst="rect">
            <a:avLst/>
          </a:pr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13" name="Shape 80"/>
          <p:cNvSpPr>
            <a:spLocks noChangeArrowheads="1"/>
          </p:cNvSpPr>
          <p:nvPr/>
        </p:nvSpPr>
        <p:spPr bwMode="auto">
          <a:xfrm>
            <a:off x="520700" y="1371600"/>
            <a:ext cx="522288" cy="13716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14" name="Shape 81"/>
          <p:cNvSpPr/>
          <p:nvPr/>
        </p:nvSpPr>
        <p:spPr>
          <a:xfrm>
            <a:off x="192095" y="1673225"/>
            <a:ext cx="661987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15" name="Shape 82"/>
          <p:cNvSpPr/>
          <p:nvPr/>
        </p:nvSpPr>
        <p:spPr>
          <a:xfrm rot="10800000">
            <a:off x="192095" y="1673225"/>
            <a:ext cx="661987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16" name="Shape 83"/>
          <p:cNvSpPr>
            <a:spLocks noChangeArrowheads="1"/>
          </p:cNvSpPr>
          <p:nvPr/>
        </p:nvSpPr>
        <p:spPr bwMode="auto">
          <a:xfrm>
            <a:off x="1042988" y="1371600"/>
            <a:ext cx="520700" cy="1371600"/>
          </a:xfrm>
          <a:prstGeom prst="rect">
            <a:avLst/>
          </a:pr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17" name="Shape 84"/>
          <p:cNvSpPr>
            <a:spLocks noChangeArrowheads="1"/>
          </p:cNvSpPr>
          <p:nvPr/>
        </p:nvSpPr>
        <p:spPr bwMode="auto">
          <a:xfrm>
            <a:off x="1563695" y="1371600"/>
            <a:ext cx="522287" cy="13716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18" name="Shape 85"/>
          <p:cNvSpPr/>
          <p:nvPr/>
        </p:nvSpPr>
        <p:spPr>
          <a:xfrm>
            <a:off x="1235077" y="1673225"/>
            <a:ext cx="661988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19" name="Shape 86"/>
          <p:cNvSpPr/>
          <p:nvPr/>
        </p:nvSpPr>
        <p:spPr>
          <a:xfrm rot="10800000">
            <a:off x="1235077" y="1673225"/>
            <a:ext cx="661988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20" name="Shape 87"/>
          <p:cNvSpPr>
            <a:spLocks noChangeArrowheads="1"/>
          </p:cNvSpPr>
          <p:nvPr/>
        </p:nvSpPr>
        <p:spPr bwMode="auto">
          <a:xfrm>
            <a:off x="0" y="2743200"/>
            <a:ext cx="522288" cy="13716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21" name="Shape 88"/>
          <p:cNvSpPr>
            <a:spLocks noChangeArrowheads="1"/>
          </p:cNvSpPr>
          <p:nvPr/>
        </p:nvSpPr>
        <p:spPr bwMode="auto">
          <a:xfrm>
            <a:off x="520700" y="2743200"/>
            <a:ext cx="522288" cy="137160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22" name="Shape 89"/>
          <p:cNvSpPr/>
          <p:nvPr/>
        </p:nvSpPr>
        <p:spPr>
          <a:xfrm>
            <a:off x="192095" y="3044825"/>
            <a:ext cx="661987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23" name="Shape 90"/>
          <p:cNvSpPr/>
          <p:nvPr/>
        </p:nvSpPr>
        <p:spPr>
          <a:xfrm rot="10800000">
            <a:off x="192095" y="3044825"/>
            <a:ext cx="661987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24" name="Shape 91"/>
          <p:cNvSpPr>
            <a:spLocks noChangeArrowheads="1"/>
          </p:cNvSpPr>
          <p:nvPr/>
        </p:nvSpPr>
        <p:spPr bwMode="auto">
          <a:xfrm>
            <a:off x="1042988" y="2743200"/>
            <a:ext cx="520700" cy="13716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25" name="Shape 92"/>
          <p:cNvSpPr>
            <a:spLocks noChangeArrowheads="1"/>
          </p:cNvSpPr>
          <p:nvPr/>
        </p:nvSpPr>
        <p:spPr bwMode="auto">
          <a:xfrm>
            <a:off x="1563695" y="2743200"/>
            <a:ext cx="522287" cy="137160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26" name="Shape 93"/>
          <p:cNvSpPr/>
          <p:nvPr/>
        </p:nvSpPr>
        <p:spPr>
          <a:xfrm>
            <a:off x="1235077" y="3044825"/>
            <a:ext cx="661988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27" name="Shape 94"/>
          <p:cNvSpPr/>
          <p:nvPr/>
        </p:nvSpPr>
        <p:spPr>
          <a:xfrm rot="10800000">
            <a:off x="1235077" y="3044825"/>
            <a:ext cx="661988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28" name="Shape 95"/>
          <p:cNvSpPr>
            <a:spLocks noChangeArrowheads="1"/>
          </p:cNvSpPr>
          <p:nvPr/>
        </p:nvSpPr>
        <p:spPr bwMode="auto">
          <a:xfrm>
            <a:off x="0" y="4114800"/>
            <a:ext cx="522288" cy="1371600"/>
          </a:xfrm>
          <a:prstGeom prst="rect">
            <a:avLst/>
          </a:pr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29" name="Shape 96"/>
          <p:cNvSpPr>
            <a:spLocks noChangeArrowheads="1"/>
          </p:cNvSpPr>
          <p:nvPr/>
        </p:nvSpPr>
        <p:spPr bwMode="auto">
          <a:xfrm>
            <a:off x="520700" y="4114800"/>
            <a:ext cx="522288" cy="13716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30" name="Shape 97"/>
          <p:cNvSpPr/>
          <p:nvPr/>
        </p:nvSpPr>
        <p:spPr>
          <a:xfrm>
            <a:off x="192095" y="4416425"/>
            <a:ext cx="661987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31" name="Shape 98"/>
          <p:cNvSpPr/>
          <p:nvPr/>
        </p:nvSpPr>
        <p:spPr>
          <a:xfrm rot="10800000">
            <a:off x="192095" y="4416425"/>
            <a:ext cx="661987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32" name="Shape 99"/>
          <p:cNvSpPr>
            <a:spLocks noChangeArrowheads="1"/>
          </p:cNvSpPr>
          <p:nvPr/>
        </p:nvSpPr>
        <p:spPr bwMode="auto">
          <a:xfrm>
            <a:off x="1042988" y="4114800"/>
            <a:ext cx="520700" cy="1371600"/>
          </a:xfrm>
          <a:prstGeom prst="rect">
            <a:avLst/>
          </a:pr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33" name="Shape 100"/>
          <p:cNvSpPr>
            <a:spLocks noChangeArrowheads="1"/>
          </p:cNvSpPr>
          <p:nvPr/>
        </p:nvSpPr>
        <p:spPr bwMode="auto">
          <a:xfrm>
            <a:off x="1563695" y="4114800"/>
            <a:ext cx="522287" cy="13716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34" name="Shape 101"/>
          <p:cNvSpPr/>
          <p:nvPr/>
        </p:nvSpPr>
        <p:spPr>
          <a:xfrm>
            <a:off x="1235077" y="4416425"/>
            <a:ext cx="661988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35" name="Shape 102"/>
          <p:cNvSpPr/>
          <p:nvPr/>
        </p:nvSpPr>
        <p:spPr>
          <a:xfrm rot="10800000">
            <a:off x="1235077" y="4416425"/>
            <a:ext cx="661988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36" name="Shape 103"/>
          <p:cNvSpPr>
            <a:spLocks noChangeArrowheads="1"/>
          </p:cNvSpPr>
          <p:nvPr/>
        </p:nvSpPr>
        <p:spPr bwMode="auto">
          <a:xfrm>
            <a:off x="0" y="5486400"/>
            <a:ext cx="522288" cy="13716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37" name="Shape 104"/>
          <p:cNvSpPr>
            <a:spLocks noChangeArrowheads="1"/>
          </p:cNvSpPr>
          <p:nvPr/>
        </p:nvSpPr>
        <p:spPr bwMode="auto">
          <a:xfrm>
            <a:off x="520700" y="5486400"/>
            <a:ext cx="522288" cy="137160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38" name="Shape 105"/>
          <p:cNvSpPr/>
          <p:nvPr/>
        </p:nvSpPr>
        <p:spPr>
          <a:xfrm>
            <a:off x="192095" y="5788025"/>
            <a:ext cx="661987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39" name="Shape 106"/>
          <p:cNvSpPr/>
          <p:nvPr/>
        </p:nvSpPr>
        <p:spPr>
          <a:xfrm rot="10800000">
            <a:off x="192095" y="5788025"/>
            <a:ext cx="661987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40" name="Shape 107"/>
          <p:cNvSpPr>
            <a:spLocks noChangeArrowheads="1"/>
          </p:cNvSpPr>
          <p:nvPr/>
        </p:nvSpPr>
        <p:spPr bwMode="auto">
          <a:xfrm>
            <a:off x="1042988" y="5486400"/>
            <a:ext cx="520700" cy="13716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41" name="Shape 108"/>
          <p:cNvSpPr>
            <a:spLocks noChangeArrowheads="1"/>
          </p:cNvSpPr>
          <p:nvPr/>
        </p:nvSpPr>
        <p:spPr bwMode="auto">
          <a:xfrm>
            <a:off x="1563695" y="5486400"/>
            <a:ext cx="522287" cy="137160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42" name="Shape 109"/>
          <p:cNvSpPr/>
          <p:nvPr/>
        </p:nvSpPr>
        <p:spPr>
          <a:xfrm>
            <a:off x="1235077" y="5788025"/>
            <a:ext cx="661988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43" name="Shape 110"/>
          <p:cNvSpPr/>
          <p:nvPr/>
        </p:nvSpPr>
        <p:spPr>
          <a:xfrm rot="10800000">
            <a:off x="1235077" y="5788025"/>
            <a:ext cx="661988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2739225" y="816517"/>
            <a:ext cx="5696400" cy="5243600"/>
          </a:xfrm>
          <a:prstGeom prst="rect">
            <a:avLst/>
          </a:prstGeom>
          <a:noFill/>
        </p:spPr>
        <p:txBody>
          <a:bodyPr/>
          <a:lstStyle>
            <a:lvl1pPr lvl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 sz="1400">
                <a:solidFill>
                  <a:schemeClr val="dk2"/>
                </a:solidFill>
              </a:defRPr>
            </a:lvl2pPr>
            <a:lvl3pPr lvl="2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 sz="1400">
                <a:solidFill>
                  <a:schemeClr val="dk2"/>
                </a:solidFill>
              </a:defRPr>
            </a:lvl3pPr>
            <a:lvl4pPr lvl="3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 sz="1400">
                <a:solidFill>
                  <a:schemeClr val="dk2"/>
                </a:solidFill>
              </a:defRPr>
            </a:lvl4pPr>
            <a:lvl5pPr lvl="4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 sz="1400">
                <a:solidFill>
                  <a:schemeClr val="dk2"/>
                </a:solidFill>
              </a:defRPr>
            </a:lvl5pPr>
            <a:lvl6pPr lvl="5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 sz="1400">
                <a:solidFill>
                  <a:schemeClr val="dk2"/>
                </a:solidFill>
              </a:defRPr>
            </a:lvl6pPr>
            <a:lvl7pPr lvl="6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 sz="1400">
                <a:solidFill>
                  <a:schemeClr val="dk2"/>
                </a:solidFill>
              </a:defRPr>
            </a:lvl7pPr>
            <a:lvl8pPr lvl="7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 sz="1400">
                <a:solidFill>
                  <a:schemeClr val="dk2"/>
                </a:solidFill>
              </a:defRPr>
            </a:lvl8pPr>
            <a:lvl9pPr lvl="8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4" name="Shape 112"/>
          <p:cNvSpPr txBox="1">
            <a:spLocks noGrp="1"/>
          </p:cNvSpPr>
          <p:nvPr>
            <p:ph type="sldNum" idx="10"/>
          </p:nvPr>
        </p:nvSpPr>
        <p:spPr/>
        <p:txBody>
          <a:bodyPr>
            <a:noAutofit/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4065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62DFCDA-FC21-43BE-A017-23E7C5423A6D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5962461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subTitle" idx="1"/>
          </p:nvPr>
        </p:nvSpPr>
        <p:spPr>
          <a:xfrm>
            <a:off x="1371607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dt" idx="10"/>
          </p:nvPr>
        </p:nvSpPr>
        <p:spPr>
          <a:xfrm>
            <a:off x="457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19" name="Shape 19"/>
          <p:cNvSpPr txBox="1">
            <a:spLocks noGrp="1"/>
          </p:cNvSpPr>
          <p:nvPr>
            <p:ph type="ftr" idx="11"/>
          </p:nvPr>
        </p:nvSpPr>
        <p:spPr>
          <a:xfrm>
            <a:off x="3124200" y="6245239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6553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altLang="zh-TW"/>
              <a:pPr algn="r">
                <a:buSzPct val="25000"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0092300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兩項物件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457207" y="1600206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2"/>
          </p:nvPr>
        </p:nvSpPr>
        <p:spPr>
          <a:xfrm>
            <a:off x="4648207" y="1600206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dt" idx="10"/>
          </p:nvPr>
        </p:nvSpPr>
        <p:spPr>
          <a:xfrm>
            <a:off x="457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26" name="Shape 26"/>
          <p:cNvSpPr txBox="1">
            <a:spLocks noGrp="1"/>
          </p:cNvSpPr>
          <p:nvPr>
            <p:ph type="ftr" idx="11"/>
          </p:nvPr>
        </p:nvSpPr>
        <p:spPr>
          <a:xfrm>
            <a:off x="3124200" y="6245239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6553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altLang="zh-TW"/>
              <a:pPr algn="r">
                <a:buSzPct val="25000"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853680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204007"/>
            <a:ext cx="7772400" cy="1470025"/>
          </a:xfrm>
        </p:spPr>
        <p:txBody>
          <a:bodyPr/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447327"/>
            <a:ext cx="6400800" cy="563189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920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13CC61-A627-4688-ABEF-B68C21B2B81B}" type="slidenum">
              <a:rPr lang="en-GB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51724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標題及物件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dt" idx="10"/>
          </p:nvPr>
        </p:nvSpPr>
        <p:spPr>
          <a:xfrm>
            <a:off x="457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32" name="Shape 32"/>
          <p:cNvSpPr txBox="1">
            <a:spLocks noGrp="1"/>
          </p:cNvSpPr>
          <p:nvPr>
            <p:ph type="ftr" idx="11"/>
          </p:nvPr>
        </p:nvSpPr>
        <p:spPr>
          <a:xfrm>
            <a:off x="3124200" y="6245239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33" name="Shape 33"/>
          <p:cNvSpPr txBox="1">
            <a:spLocks noGrp="1"/>
          </p:cNvSpPr>
          <p:nvPr>
            <p:ph type="sldNum" idx="12"/>
          </p:nvPr>
        </p:nvSpPr>
        <p:spPr>
          <a:xfrm>
            <a:off x="6553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altLang="zh-TW"/>
              <a:pPr algn="r">
                <a:buSzPct val="25000"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3125012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457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3124200" y="6245239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6553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altLang="zh-TW"/>
              <a:pPr algn="r">
                <a:buSzPct val="25000"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8793844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章節標題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722312" y="4406914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dt" idx="10"/>
          </p:nvPr>
        </p:nvSpPr>
        <p:spPr>
          <a:xfrm>
            <a:off x="457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42" name="Shape 42"/>
          <p:cNvSpPr txBox="1">
            <a:spLocks noGrp="1"/>
          </p:cNvSpPr>
          <p:nvPr>
            <p:ph type="ftr" idx="11"/>
          </p:nvPr>
        </p:nvSpPr>
        <p:spPr>
          <a:xfrm>
            <a:off x="3124200" y="6245239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6553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altLang="zh-TW"/>
              <a:pPr algn="r">
                <a:buSzPct val="25000"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9391791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對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457202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2"/>
          </p:nvPr>
        </p:nvSpPr>
        <p:spPr>
          <a:xfrm>
            <a:off x="457202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58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58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dt" idx="10"/>
          </p:nvPr>
        </p:nvSpPr>
        <p:spPr>
          <a:xfrm>
            <a:off x="457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51" name="Shape 51"/>
          <p:cNvSpPr txBox="1">
            <a:spLocks noGrp="1"/>
          </p:cNvSpPr>
          <p:nvPr>
            <p:ph type="ftr" idx="11"/>
          </p:nvPr>
        </p:nvSpPr>
        <p:spPr>
          <a:xfrm>
            <a:off x="3124200" y="6245239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6553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altLang="zh-TW"/>
              <a:pPr algn="r">
                <a:buSzPct val="25000"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801332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只有標題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457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3124200" y="6245239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6553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altLang="zh-TW"/>
              <a:pPr algn="r">
                <a:buSzPct val="25000"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5570860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含標題的內容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457202" y="273064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2"/>
          </p:nvPr>
        </p:nvSpPr>
        <p:spPr>
          <a:xfrm>
            <a:off x="457202" y="1435103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dt" idx="10"/>
          </p:nvPr>
        </p:nvSpPr>
        <p:spPr>
          <a:xfrm>
            <a:off x="457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63" name="Shape 63"/>
          <p:cNvSpPr txBox="1">
            <a:spLocks noGrp="1"/>
          </p:cNvSpPr>
          <p:nvPr>
            <p:ph type="ftr" idx="11"/>
          </p:nvPr>
        </p:nvSpPr>
        <p:spPr>
          <a:xfrm>
            <a:off x="3124200" y="6245239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6553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altLang="zh-TW"/>
              <a:pPr algn="r">
                <a:buSzPct val="25000"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78465843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含標題的圖片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1792295" y="4800614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7" name="Shape 67"/>
          <p:cNvSpPr>
            <a:spLocks noGrp="1"/>
          </p:cNvSpPr>
          <p:nvPr>
            <p:ph type="pic" idx="2"/>
          </p:nvPr>
        </p:nvSpPr>
        <p:spPr>
          <a:xfrm>
            <a:off x="1792295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1792295" y="5367351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457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3124200" y="6245239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6553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altLang="zh-TW"/>
              <a:pPr algn="r">
                <a:buSzPct val="25000"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54163830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標題及直排文字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 rot="5400000">
            <a:off x="2309025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457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3124200" y="6245239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6553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altLang="zh-TW"/>
              <a:pPr algn="r">
                <a:buSzPct val="25000"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8490410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直排標題及文字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 rot="5400000">
            <a:off x="4732344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 rot="5400000">
            <a:off x="541344" y="190507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457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3124200" y="6245239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6553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altLang="zh-TW"/>
              <a:pPr algn="r">
                <a:buSzPct val="25000"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46971041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物件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457200" y="274651"/>
            <a:ext cx="8229600" cy="58515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dt" idx="10"/>
          </p:nvPr>
        </p:nvSpPr>
        <p:spPr>
          <a:xfrm>
            <a:off x="457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ftr" idx="11"/>
          </p:nvPr>
        </p:nvSpPr>
        <p:spPr>
          <a:xfrm>
            <a:off x="3124200" y="6245239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88" name="Shape 88"/>
          <p:cNvSpPr txBox="1">
            <a:spLocks noGrp="1"/>
          </p:cNvSpPr>
          <p:nvPr>
            <p:ph type="sldNum" idx="12"/>
          </p:nvPr>
        </p:nvSpPr>
        <p:spPr>
          <a:xfrm>
            <a:off x="6553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altLang="zh-TW"/>
              <a:pPr algn="r">
                <a:buSzPct val="25000"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150249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8114" y="274638"/>
            <a:ext cx="5268686" cy="1143000"/>
          </a:xfrm>
        </p:spPr>
        <p:txBody>
          <a:bodyPr/>
          <a:lstStyle>
            <a:lvl1pPr algn="r"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50770" y="1600206"/>
            <a:ext cx="5236029" cy="4525963"/>
          </a:xfrm>
        </p:spPr>
        <p:txBody>
          <a:bodyPr/>
          <a:lstStyle>
            <a:lvl1pPr algn="r">
              <a:defRPr sz="2800">
                <a:solidFill>
                  <a:schemeClr val="accent4"/>
                </a:solidFill>
              </a:defRPr>
            </a:lvl1pPr>
            <a:lvl2pPr algn="r">
              <a:defRPr sz="2400">
                <a:solidFill>
                  <a:schemeClr val="accent4"/>
                </a:solidFill>
              </a:defRPr>
            </a:lvl2pPr>
            <a:lvl3pPr algn="r">
              <a:defRPr sz="2000">
                <a:solidFill>
                  <a:schemeClr val="accent4"/>
                </a:solidFill>
              </a:defRPr>
            </a:lvl3pPr>
            <a:lvl4pPr algn="r">
              <a:defRPr sz="1800">
                <a:solidFill>
                  <a:schemeClr val="accent4"/>
                </a:solidFill>
              </a:defRPr>
            </a:lvl4pPr>
            <a:lvl5pPr algn="r">
              <a:defRPr sz="1800">
                <a:solidFill>
                  <a:schemeClr val="accent4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D9EE586-E700-4736-B0C4-1C980523AF9F}" type="slidenum">
              <a:rPr lang="en-GB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773653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39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3361F-E839-4B45-BFDE-3688691DE21E}" type="datetimeFigureOut">
              <a:rPr lang="zh-TW" altLang="en-US"/>
              <a:pPr>
                <a:defRPr/>
              </a:pPr>
              <a:t>2018/4/23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02817-5A10-4978-B425-921D00FED06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00878747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507A1-2B50-4E4C-9461-6D8AD33948F2}" type="datetimeFigureOut">
              <a:rPr lang="zh-TW" altLang="en-US"/>
              <a:pPr>
                <a:defRPr/>
              </a:pPr>
              <a:t>2018/4/23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0CA30-CBB5-4813-9A38-DE34294D784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10295188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1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B701B-2993-48A4-A33E-837A34BBF888}" type="datetimeFigureOut">
              <a:rPr lang="zh-TW" altLang="en-US"/>
              <a:pPr>
                <a:defRPr/>
              </a:pPr>
              <a:t>2018/4/23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776645-6A77-4FEC-A089-DA7987AA7A5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90932081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88BDA-BD28-4BBE-AE6E-11B25C9556D9}" type="datetimeFigureOut">
              <a:rPr lang="zh-TW" altLang="en-US"/>
              <a:pPr>
                <a:defRPr/>
              </a:pPr>
              <a:t>2018/4/23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648B9-2EE4-43FD-AE8A-D144BD4489D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17216517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32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32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7F606-18EA-42CE-BB7B-2661D7EDE675}" type="datetimeFigureOut">
              <a:rPr lang="zh-TW" altLang="en-US"/>
              <a:pPr>
                <a:defRPr/>
              </a:pPr>
              <a:t>2018/4/23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352F0-BB5C-45B7-A13B-C8CDD144B09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2178866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8894AD-A6E7-4B10-A0A1-5436394D8E31}" type="datetimeFigureOut">
              <a:rPr lang="zh-TW" altLang="en-US"/>
              <a:pPr>
                <a:defRPr/>
              </a:pPr>
              <a:t>2018/4/23</a:t>
            </a:fld>
            <a:endParaRPr lang="zh-TW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3C010-9CA6-49A8-B478-6FDD68A7CFB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414256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9D7ED-B8EA-4BA2-8424-6BCF965D8CE8}" type="datetimeFigureOut">
              <a:rPr lang="zh-TW" altLang="en-US"/>
              <a:pPr>
                <a:defRPr/>
              </a:pPr>
              <a:t>2018/4/23</a:t>
            </a:fld>
            <a:endParaRPr lang="zh-TW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14EDC-4E9F-4E9A-9FF5-96C80772612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6754064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6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DC856-D5CF-4D8E-8C28-BD2DB57A7329}" type="datetimeFigureOut">
              <a:rPr lang="zh-TW" altLang="en-US"/>
              <a:pPr>
                <a:defRPr/>
              </a:pPr>
              <a:t>2018/4/23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70F86-96C9-4ED1-9A57-056CED0DD86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41070051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2C04C-D547-4EE9-BB5A-1F102632B850}" type="datetimeFigureOut">
              <a:rPr lang="zh-TW" altLang="en-US"/>
              <a:pPr>
                <a:defRPr/>
              </a:pPr>
              <a:t>2018/4/23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369EA-1D1B-4DF6-843B-0391E5C88FA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9479219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0FF89-E312-4411-86B2-B764929A2D6E}" type="datetimeFigureOut">
              <a:rPr lang="zh-TW" altLang="en-US"/>
              <a:pPr>
                <a:defRPr/>
              </a:pPr>
              <a:t>2018/4/23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31A82-5168-4941-8A0B-7057CB4BE9D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666661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 sz="2800">
                <a:solidFill>
                  <a:schemeClr val="accent4"/>
                </a:solidFill>
              </a:defRPr>
            </a:lvl1pPr>
            <a:lvl2pPr algn="r">
              <a:defRPr sz="2400">
                <a:solidFill>
                  <a:schemeClr val="accent4"/>
                </a:solidFill>
              </a:defRPr>
            </a:lvl2pPr>
            <a:lvl3pPr algn="r">
              <a:defRPr sz="2000">
                <a:solidFill>
                  <a:schemeClr val="accent4"/>
                </a:solidFill>
              </a:defRPr>
            </a:lvl3pPr>
            <a:lvl4pPr algn="r">
              <a:defRPr sz="1800">
                <a:solidFill>
                  <a:schemeClr val="accent4"/>
                </a:solidFill>
              </a:defRPr>
            </a:lvl4pPr>
            <a:lvl5pPr algn="r">
              <a:defRPr sz="1800">
                <a:solidFill>
                  <a:schemeClr val="accent4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A2557D1-1109-4E05-9188-80B6E413EDB4}" type="slidenum">
              <a:rPr lang="en-GB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557431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52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52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F9D76-013E-4EEB-8917-D8FA8BBB4C47}" type="datetimeFigureOut">
              <a:rPr lang="zh-TW" altLang="en-US"/>
              <a:pPr>
                <a:defRPr/>
              </a:pPr>
              <a:t>2018/4/23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E89B1-E266-4D55-BEFE-CA7D7801C8E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9799216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23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23" y="4777394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94F08-46DB-4136-8BE1-E64435EC4E40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72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55"/>
            <a:ext cx="584978" cy="365125"/>
          </a:xfrm>
        </p:spPr>
        <p:txBody>
          <a:bodyPr/>
          <a:lstStyle/>
          <a:p>
            <a:fld id="{421A1C6E-A8C8-42B0-ADC1-A23B295DEB6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71366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7482" y="533279"/>
            <a:ext cx="6589199" cy="863834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9866" y="1487256"/>
            <a:ext cx="7032721" cy="377762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4E84D-442E-48F8-96EB-48D5BD642D43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60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A1C6E-A8C8-42B0-ADC1-A23B295DEB6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041797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22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22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A241-580C-4DCC-B67B-1F441191317B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60" y="3166541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54"/>
            <a:ext cx="584978" cy="365125"/>
          </a:xfrm>
        </p:spPr>
        <p:txBody>
          <a:bodyPr/>
          <a:lstStyle/>
          <a:p>
            <a:fld id="{421A1C6E-A8C8-42B0-ADC1-A23B295DEB6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7516399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23" y="2136713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14" y="2136713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BB9A4-F8FC-4CC1-929B-DBDC58203C26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60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5"/>
            <a:ext cx="584978" cy="365125"/>
          </a:xfrm>
        </p:spPr>
        <p:txBody>
          <a:bodyPr/>
          <a:lstStyle/>
          <a:p>
            <a:fld id="{421A1C6E-A8C8-42B0-ADC1-A23B295DEB6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00370049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902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61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6" y="2799674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21CD3-BE5F-4B08-843C-15B0091E8BE5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60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5"/>
            <a:ext cx="584978" cy="365125"/>
          </a:xfrm>
        </p:spPr>
        <p:txBody>
          <a:bodyPr/>
          <a:lstStyle/>
          <a:p>
            <a:fld id="{421A1C6E-A8C8-42B0-ADC1-A23B295DEB6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6614897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8F5A0-89E2-423F-B3DE-EC1B0235E01F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60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A1C6E-A8C8-42B0-ADC1-A23B295DEB6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10061983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2A90A-A55A-458E-826E-04F046D35BB0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60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A1C6E-A8C8-42B0-ADC1-A23B295DEB6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30081571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5" y="446103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EFCB2-F24A-400B-A2CE-7154789BD5D6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60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A1C6E-A8C8-42B0-ADC1-A23B295DEB6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54886975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22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22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22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5D13C-8F34-410F-B85B-67C408FCC633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60" y="491067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102"/>
            <a:ext cx="584978" cy="365125"/>
          </a:xfrm>
        </p:spPr>
        <p:txBody>
          <a:bodyPr/>
          <a:lstStyle/>
          <a:p>
            <a:fld id="{421A1C6E-A8C8-42B0-ADC1-A23B295DEB6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764042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 sz="2800">
                <a:solidFill>
                  <a:schemeClr val="accent4"/>
                </a:solidFill>
              </a:defRPr>
            </a:lvl1pPr>
            <a:lvl2pPr algn="r">
              <a:defRPr sz="2400">
                <a:solidFill>
                  <a:schemeClr val="accent4"/>
                </a:solidFill>
              </a:defRPr>
            </a:lvl2pPr>
            <a:lvl3pPr algn="r">
              <a:defRPr sz="2000">
                <a:solidFill>
                  <a:schemeClr val="accent4"/>
                </a:solidFill>
              </a:defRPr>
            </a:lvl3pPr>
            <a:lvl4pPr algn="r">
              <a:defRPr sz="1800">
                <a:solidFill>
                  <a:schemeClr val="accent4"/>
                </a:solidFill>
              </a:defRPr>
            </a:lvl4pPr>
            <a:lvl5pPr algn="r">
              <a:defRPr sz="1800">
                <a:solidFill>
                  <a:schemeClr val="accent4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8A89CAA-11C3-4646-A581-D5315F7B6331}" type="slidenum">
              <a:rPr lang="en-GB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742227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22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22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73B59-CEA3-4737-BC6B-A33DF09EE7DB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60" y="3166541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54"/>
            <a:ext cx="584978" cy="365125"/>
          </a:xfrm>
        </p:spPr>
        <p:txBody>
          <a:bodyPr/>
          <a:lstStyle/>
          <a:p>
            <a:fld id="{421A1C6E-A8C8-42B0-ADC1-A23B295DEB6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17044862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4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22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4B0C-E21E-41D6-ADD5-6E9203CA4DA9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Freeform 11"/>
          <p:cNvSpPr/>
          <p:nvPr/>
        </p:nvSpPr>
        <p:spPr bwMode="auto">
          <a:xfrm flipV="1">
            <a:off x="60" y="3166541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54"/>
            <a:ext cx="584978" cy="365125"/>
          </a:xfrm>
        </p:spPr>
        <p:txBody>
          <a:bodyPr/>
          <a:lstStyle/>
          <a:p>
            <a:fld id="{421A1C6E-A8C8-42B0-ADC1-A23B295DEB65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808323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40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09430195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22" y="2438403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22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A48E2-04B9-4ACB-9C37-8E328663DA10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60" y="491067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102"/>
            <a:ext cx="584978" cy="365125"/>
          </a:xfrm>
        </p:spPr>
        <p:txBody>
          <a:bodyPr/>
          <a:lstStyle/>
          <a:p>
            <a:fld id="{421A1C6E-A8C8-42B0-ADC1-A23B295DEB6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65768894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4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7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7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944E-0002-4370-A2B0-6FC3AA11AFB9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Freeform 11"/>
          <p:cNvSpPr/>
          <p:nvPr/>
        </p:nvSpPr>
        <p:spPr bwMode="auto">
          <a:xfrm flipV="1">
            <a:off x="60" y="491067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102"/>
            <a:ext cx="584978" cy="365125"/>
          </a:xfrm>
        </p:spPr>
        <p:txBody>
          <a:bodyPr/>
          <a:lstStyle/>
          <a:p>
            <a:fld id="{421A1C6E-A8C8-42B0-ADC1-A23B295DEB65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808323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40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87540186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是非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22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22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6AB43-349B-4BFD-8850-6A5ACBDCF095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60" y="491067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102"/>
            <a:ext cx="584978" cy="365125"/>
          </a:xfrm>
        </p:spPr>
        <p:txBody>
          <a:bodyPr/>
          <a:lstStyle/>
          <a:p>
            <a:fld id="{421A1C6E-A8C8-42B0-ADC1-A23B295DEB6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97205483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E56A7-1823-4CC6-9FEB-294D74027516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60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A1C6E-A8C8-42B0-ADC1-A23B295DEB6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03623531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20"/>
            <a:ext cx="1656132" cy="5283817"/>
          </a:xfrm>
        </p:spPr>
        <p:txBody>
          <a:bodyPr vert="eaVert" anchor="ctr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20"/>
            <a:ext cx="4716348" cy="528381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ADCA9-0CA3-4E54-A007-51D1CDE34364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60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A1C6E-A8C8-42B0-ADC1-A23B295DEB6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53438132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39"/>
            <a:ext cx="7772400" cy="1470025"/>
          </a:xfrm>
        </p:spPr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944CD-86AB-4D36-90CB-88D5B8037613}" type="datetime1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DBE42-963B-4A89-B8FA-AC9CE5C016B4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049853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C2361-C66D-4F13-83B3-E58B45368C99}" type="datetime1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3862D-E695-4545-88C2-9979944A62DB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377223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1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777E1-E4E5-446F-8AE7-C7673F9D1F1C}" type="datetime1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45D53-F8B9-4901-9DCA-60BA82F13500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1069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Graph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 sz="2800">
                <a:solidFill>
                  <a:schemeClr val="accent4"/>
                </a:solidFill>
              </a:defRPr>
            </a:lvl1pPr>
            <a:lvl2pPr algn="r">
              <a:defRPr sz="2400">
                <a:solidFill>
                  <a:schemeClr val="accent4"/>
                </a:solidFill>
              </a:defRPr>
            </a:lvl2pPr>
            <a:lvl3pPr algn="r">
              <a:defRPr sz="2000">
                <a:solidFill>
                  <a:schemeClr val="accent4"/>
                </a:solidFill>
              </a:defRPr>
            </a:lvl3pPr>
            <a:lvl4pPr algn="r">
              <a:defRPr sz="1800">
                <a:solidFill>
                  <a:schemeClr val="accent4"/>
                </a:solidFill>
              </a:defRPr>
            </a:lvl4pPr>
            <a:lvl5pPr algn="r">
              <a:defRPr sz="1800">
                <a:solidFill>
                  <a:schemeClr val="accent4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269293-3996-47BB-A961-2F8CAB99DD36}" type="slidenum">
              <a:rPr lang="en-GB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38860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61440-D158-40E8-859B-8042D407BFDA}" type="datetime1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91785-7487-416D-BDA9-E8D9B923F876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54526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32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32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C5BB9-B2FE-4905-B4A9-CDF9E754941F}" type="datetime1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5F3D5-A9DB-4CD8-BA07-E1D501DDB0B0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194465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905CBA-6A8C-4967-9E8C-EFD4AED72B1F}" type="datetime1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12E899-C6CC-4E61-8AF7-6432D2F3773E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280290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C462F-465D-4753-BB82-E87C5B9D5FFB}" type="datetime1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69C6E-5B5B-42A0-A246-D25A55335186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494198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6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C6F2C-8CA2-4388-8532-C5FD682BE2B4}" type="datetime1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A4C13-F245-498B-A070-61E9C3862A5C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363026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908D8-933B-419F-BB47-76F0CABB3C4D}" type="datetime1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661A0-FF3C-429E-ADAC-1214161B86DF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880026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B13F9-D2B8-4C9B-9186-3BBD96218079}" type="datetime1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6CC41-A7C1-43EF-85E4-32A70571D091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960579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52"/>
            <a:ext cx="2057400" cy="585152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52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69C45-8EF8-4C63-B5FD-3FAB9C35A4A7}" type="datetime1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8CDAB-7FF3-43EA-ABC0-28B03FD15798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948047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8327820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70014" y="301625"/>
            <a:ext cx="7313612" cy="89535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1370014" y="1827213"/>
            <a:ext cx="3579812" cy="411480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9D3EF51-BF49-418D-B543-4F6D62E2C9DF}" type="datetime1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en-US" altLang="zh-TW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7B604-35A4-4545-9710-38F54D4E6973}" type="slidenum">
              <a:rPr lang="en-US" altLang="zh-TW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3847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ictu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sz="4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l">
              <a:defRPr sz="28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4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8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18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5E0DA5-FC22-43A3-92A7-EC6414099F80}" type="slidenum">
              <a:rPr lang="en-GB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64653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subTitle" idx="1"/>
          </p:nvPr>
        </p:nvSpPr>
        <p:spPr>
          <a:xfrm>
            <a:off x="1371607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dt" idx="10"/>
          </p:nvPr>
        </p:nvSpPr>
        <p:spPr>
          <a:xfrm>
            <a:off x="457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19" name="Shape 19"/>
          <p:cNvSpPr txBox="1">
            <a:spLocks noGrp="1"/>
          </p:cNvSpPr>
          <p:nvPr>
            <p:ph type="ftr" idx="11"/>
          </p:nvPr>
        </p:nvSpPr>
        <p:spPr>
          <a:xfrm>
            <a:off x="3124200" y="6245239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6553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altLang="zh-TW">
                <a:solidFill>
                  <a:srgbClr val="000000"/>
                </a:solidFill>
              </a:rPr>
              <a:pPr algn="r">
                <a:buSzPct val="25000"/>
              </a:pPr>
              <a:t>‹#›</a:t>
            </a:fld>
            <a:endParaRPr lang="zh-TW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82821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兩項物件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457207" y="1600206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2"/>
          </p:nvPr>
        </p:nvSpPr>
        <p:spPr>
          <a:xfrm>
            <a:off x="4648207" y="1600206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dt" idx="10"/>
          </p:nvPr>
        </p:nvSpPr>
        <p:spPr>
          <a:xfrm>
            <a:off x="457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26" name="Shape 26"/>
          <p:cNvSpPr txBox="1">
            <a:spLocks noGrp="1"/>
          </p:cNvSpPr>
          <p:nvPr>
            <p:ph type="ftr" idx="11"/>
          </p:nvPr>
        </p:nvSpPr>
        <p:spPr>
          <a:xfrm>
            <a:off x="3124200" y="6245239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6553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altLang="zh-TW">
                <a:solidFill>
                  <a:srgbClr val="000000"/>
                </a:solidFill>
              </a:rPr>
              <a:pPr algn="r">
                <a:buSzPct val="25000"/>
              </a:pPr>
              <a:t>‹#›</a:t>
            </a:fld>
            <a:endParaRPr lang="zh-TW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818092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標題及物件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dt" idx="10"/>
          </p:nvPr>
        </p:nvSpPr>
        <p:spPr>
          <a:xfrm>
            <a:off x="457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32" name="Shape 32"/>
          <p:cNvSpPr txBox="1">
            <a:spLocks noGrp="1"/>
          </p:cNvSpPr>
          <p:nvPr>
            <p:ph type="ftr" idx="11"/>
          </p:nvPr>
        </p:nvSpPr>
        <p:spPr>
          <a:xfrm>
            <a:off x="3124200" y="6245239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33" name="Shape 33"/>
          <p:cNvSpPr txBox="1">
            <a:spLocks noGrp="1"/>
          </p:cNvSpPr>
          <p:nvPr>
            <p:ph type="sldNum" idx="12"/>
          </p:nvPr>
        </p:nvSpPr>
        <p:spPr>
          <a:xfrm>
            <a:off x="6553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altLang="zh-TW">
                <a:solidFill>
                  <a:srgbClr val="000000"/>
                </a:solidFill>
              </a:rPr>
              <a:pPr algn="r">
                <a:buSzPct val="25000"/>
              </a:pPr>
              <a:t>‹#›</a:t>
            </a:fld>
            <a:endParaRPr lang="zh-TW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152662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457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3124200" y="6245239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6553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altLang="zh-TW">
                <a:solidFill>
                  <a:srgbClr val="000000"/>
                </a:solidFill>
              </a:rPr>
              <a:pPr algn="r">
                <a:buSzPct val="25000"/>
              </a:pPr>
              <a:t>‹#›</a:t>
            </a:fld>
            <a:endParaRPr lang="zh-TW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068844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章節標題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722312" y="4406914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dt" idx="10"/>
          </p:nvPr>
        </p:nvSpPr>
        <p:spPr>
          <a:xfrm>
            <a:off x="457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42" name="Shape 42"/>
          <p:cNvSpPr txBox="1">
            <a:spLocks noGrp="1"/>
          </p:cNvSpPr>
          <p:nvPr>
            <p:ph type="ftr" idx="11"/>
          </p:nvPr>
        </p:nvSpPr>
        <p:spPr>
          <a:xfrm>
            <a:off x="3124200" y="6245239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6553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altLang="zh-TW">
                <a:solidFill>
                  <a:srgbClr val="000000"/>
                </a:solidFill>
              </a:rPr>
              <a:pPr algn="r">
                <a:buSzPct val="25000"/>
              </a:pPr>
              <a:t>‹#›</a:t>
            </a:fld>
            <a:endParaRPr lang="zh-TW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858876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對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457202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2"/>
          </p:nvPr>
        </p:nvSpPr>
        <p:spPr>
          <a:xfrm>
            <a:off x="457202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58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58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dt" idx="10"/>
          </p:nvPr>
        </p:nvSpPr>
        <p:spPr>
          <a:xfrm>
            <a:off x="457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51" name="Shape 51"/>
          <p:cNvSpPr txBox="1">
            <a:spLocks noGrp="1"/>
          </p:cNvSpPr>
          <p:nvPr>
            <p:ph type="ftr" idx="11"/>
          </p:nvPr>
        </p:nvSpPr>
        <p:spPr>
          <a:xfrm>
            <a:off x="3124200" y="6245239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6553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altLang="zh-TW">
                <a:solidFill>
                  <a:srgbClr val="000000"/>
                </a:solidFill>
              </a:rPr>
              <a:pPr algn="r">
                <a:buSzPct val="25000"/>
              </a:pPr>
              <a:t>‹#›</a:t>
            </a:fld>
            <a:endParaRPr lang="zh-TW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639552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只有標題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457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3124200" y="6245239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6553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altLang="zh-TW">
                <a:solidFill>
                  <a:srgbClr val="000000"/>
                </a:solidFill>
              </a:rPr>
              <a:pPr algn="r">
                <a:buSzPct val="25000"/>
              </a:pPr>
              <a:t>‹#›</a:t>
            </a:fld>
            <a:endParaRPr lang="zh-TW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482595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含標題的內容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457202" y="273064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2"/>
          </p:nvPr>
        </p:nvSpPr>
        <p:spPr>
          <a:xfrm>
            <a:off x="457202" y="1435103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dt" idx="10"/>
          </p:nvPr>
        </p:nvSpPr>
        <p:spPr>
          <a:xfrm>
            <a:off x="457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63" name="Shape 63"/>
          <p:cNvSpPr txBox="1">
            <a:spLocks noGrp="1"/>
          </p:cNvSpPr>
          <p:nvPr>
            <p:ph type="ftr" idx="11"/>
          </p:nvPr>
        </p:nvSpPr>
        <p:spPr>
          <a:xfrm>
            <a:off x="3124200" y="6245239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6553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altLang="zh-TW">
                <a:solidFill>
                  <a:srgbClr val="000000"/>
                </a:solidFill>
              </a:rPr>
              <a:pPr algn="r">
                <a:buSzPct val="25000"/>
              </a:pPr>
              <a:t>‹#›</a:t>
            </a:fld>
            <a:endParaRPr lang="zh-TW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622275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含標題的圖片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1792295" y="4800614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7" name="Shape 67"/>
          <p:cNvSpPr>
            <a:spLocks noGrp="1"/>
          </p:cNvSpPr>
          <p:nvPr>
            <p:ph type="pic" idx="2"/>
          </p:nvPr>
        </p:nvSpPr>
        <p:spPr>
          <a:xfrm>
            <a:off x="1792295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1792295" y="5367351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457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3124200" y="6245239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6553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altLang="zh-TW">
                <a:solidFill>
                  <a:srgbClr val="000000"/>
                </a:solidFill>
              </a:rPr>
              <a:pPr algn="r">
                <a:buSzPct val="25000"/>
              </a:pPr>
              <a:t>‹#›</a:t>
            </a:fld>
            <a:endParaRPr lang="zh-TW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111902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標題及直排文字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 rot="5400000">
            <a:off x="2309025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457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3124200" y="6245239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6553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altLang="zh-TW">
                <a:solidFill>
                  <a:srgbClr val="000000"/>
                </a:solidFill>
              </a:rPr>
              <a:pPr algn="r">
                <a:buSzPct val="25000"/>
              </a:pPr>
              <a:t>‹#›</a:t>
            </a:fld>
            <a:endParaRPr lang="zh-TW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3980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4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latin typeface="標楷體" pitchFamily="65" charset="-120"/>
                <a:ea typeface="標楷體" pitchFamily="65" charset="-12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D2CADC-DD5F-4333-A10C-47D403BB86AB}" type="slidenum">
              <a:rPr lang="en-GB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725683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直排標題及文字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 rot="5400000">
            <a:off x="4732344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 rot="5400000">
            <a:off x="541344" y="190507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457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3124200" y="6245239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6553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altLang="zh-TW">
                <a:solidFill>
                  <a:srgbClr val="000000"/>
                </a:solidFill>
              </a:rPr>
              <a:pPr algn="r">
                <a:buSzPct val="25000"/>
              </a:pPr>
              <a:t>‹#›</a:t>
            </a:fld>
            <a:endParaRPr lang="zh-TW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095787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物件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457200" y="274651"/>
            <a:ext cx="8229600" cy="58515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dt" idx="10"/>
          </p:nvPr>
        </p:nvSpPr>
        <p:spPr>
          <a:xfrm>
            <a:off x="457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ftr" idx="11"/>
          </p:nvPr>
        </p:nvSpPr>
        <p:spPr>
          <a:xfrm>
            <a:off x="3124200" y="6245239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88" name="Shape 88"/>
          <p:cNvSpPr txBox="1">
            <a:spLocks noGrp="1"/>
          </p:cNvSpPr>
          <p:nvPr>
            <p:ph type="sldNum" idx="12"/>
          </p:nvPr>
        </p:nvSpPr>
        <p:spPr>
          <a:xfrm>
            <a:off x="6553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altLang="zh-TW">
                <a:solidFill>
                  <a:srgbClr val="000000"/>
                </a:solidFill>
              </a:rPr>
              <a:pPr algn="r">
                <a:buSzPct val="25000"/>
              </a:pPr>
              <a:t>‹#›</a:t>
            </a:fld>
            <a:endParaRPr lang="zh-TW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441486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0F8202AB-F9C9-46FE-8BC6-B995A8AA14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="" xmlns:a16="http://schemas.microsoft.com/office/drawing/2014/main" id="{DBAF1F94-A542-479A-A8B6-7BB567B066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="" xmlns:a16="http://schemas.microsoft.com/office/drawing/2014/main" id="{C4BF45F9-3B0A-4873-B745-AC4DBE61E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AEFA3-C2CA-45B8-AADA-79D48DC53A8D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>
            <a:extLst>
              <a:ext uri="{FF2B5EF4-FFF2-40B4-BE49-F238E27FC236}">
                <a16:creationId xmlns="" xmlns:a16="http://schemas.microsoft.com/office/drawing/2014/main" id="{1EAC82C2-189C-4B43-8DFF-D8E6FBF0A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107_</a:t>
            </a:r>
            <a:r>
              <a:rPr lang="zh-TW" altLang="en-US">
                <a:solidFill>
                  <a:prstClr val="black">
                    <a:tint val="75000"/>
                  </a:prstClr>
                </a:solidFill>
              </a:rPr>
              <a:t>跨領域課程發展</a:t>
            </a:r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(</a:t>
            </a:r>
            <a:r>
              <a:rPr lang="zh-TW" altLang="en-US">
                <a:solidFill>
                  <a:prstClr val="black">
                    <a:tint val="75000"/>
                  </a:prstClr>
                </a:solidFill>
              </a:rPr>
              <a:t>麗山高中藍偉瑩</a:t>
            </a:r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)</a:t>
            </a: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>
            <a:extLst>
              <a:ext uri="{FF2B5EF4-FFF2-40B4-BE49-F238E27FC236}">
                <a16:creationId xmlns="" xmlns:a16="http://schemas.microsoft.com/office/drawing/2014/main" id="{16D4D32D-980C-4162-ACE3-8CEBAE8E0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D1B4-698E-45AD-99B1-BC1EA2B636A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847129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F2A014F5-80F8-4148-AA19-CEBBCC1D1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="" xmlns:a16="http://schemas.microsoft.com/office/drawing/2014/main" id="{702178A0-4F10-46B7-8D3F-CC7AB47EC5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="" xmlns:a16="http://schemas.microsoft.com/office/drawing/2014/main" id="{ACDDA267-0010-46BE-9864-DFF4058CD3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05F19-CA56-475A-B318-BC36C4638C56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>
            <a:extLst>
              <a:ext uri="{FF2B5EF4-FFF2-40B4-BE49-F238E27FC236}">
                <a16:creationId xmlns="" xmlns:a16="http://schemas.microsoft.com/office/drawing/2014/main" id="{70D9C345-A96D-4DD5-AFBE-634ADAE1FE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107_</a:t>
            </a:r>
            <a:r>
              <a:rPr lang="zh-TW" altLang="en-US">
                <a:solidFill>
                  <a:prstClr val="black">
                    <a:tint val="75000"/>
                  </a:prstClr>
                </a:solidFill>
              </a:rPr>
              <a:t>跨領域課程發展</a:t>
            </a:r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(</a:t>
            </a:r>
            <a:r>
              <a:rPr lang="zh-TW" altLang="en-US">
                <a:solidFill>
                  <a:prstClr val="black">
                    <a:tint val="75000"/>
                  </a:prstClr>
                </a:solidFill>
              </a:rPr>
              <a:t>麗山高中藍偉瑩</a:t>
            </a:r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)</a:t>
            </a: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>
            <a:extLst>
              <a:ext uri="{FF2B5EF4-FFF2-40B4-BE49-F238E27FC236}">
                <a16:creationId xmlns="" xmlns:a16="http://schemas.microsoft.com/office/drawing/2014/main" id="{0FC7992B-D754-40B1-B5E0-729D3A4B8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D1B4-698E-45AD-99B1-BC1EA2B636A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69284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88971908-9673-4420-9202-1DCC1E5EE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="" xmlns:a16="http://schemas.microsoft.com/office/drawing/2014/main" id="{902CE774-59BD-42EC-B4EC-EF117FEB74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="" xmlns:a16="http://schemas.microsoft.com/office/drawing/2014/main" id="{600CC31D-9634-4084-B64A-F568716F13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5A5E5-C154-46E2-85C8-6CE46CEA2B0C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>
            <a:extLst>
              <a:ext uri="{FF2B5EF4-FFF2-40B4-BE49-F238E27FC236}">
                <a16:creationId xmlns="" xmlns:a16="http://schemas.microsoft.com/office/drawing/2014/main" id="{FCB8B559-4078-4E55-880E-9F12B6871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107_</a:t>
            </a:r>
            <a:r>
              <a:rPr lang="zh-TW" altLang="en-US">
                <a:solidFill>
                  <a:prstClr val="black">
                    <a:tint val="75000"/>
                  </a:prstClr>
                </a:solidFill>
              </a:rPr>
              <a:t>跨領域課程發展</a:t>
            </a:r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(</a:t>
            </a:r>
            <a:r>
              <a:rPr lang="zh-TW" altLang="en-US">
                <a:solidFill>
                  <a:prstClr val="black">
                    <a:tint val="75000"/>
                  </a:prstClr>
                </a:solidFill>
              </a:rPr>
              <a:t>麗山高中藍偉瑩</a:t>
            </a:r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)</a:t>
            </a: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>
            <a:extLst>
              <a:ext uri="{FF2B5EF4-FFF2-40B4-BE49-F238E27FC236}">
                <a16:creationId xmlns="" xmlns:a16="http://schemas.microsoft.com/office/drawing/2014/main" id="{403D9A24-4D8C-4D59-8278-1EB30C28B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D1B4-698E-45AD-99B1-BC1EA2B636A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530784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05DA363E-9A2B-44D9-BCAD-CAFC93C7DE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="" xmlns:a16="http://schemas.microsoft.com/office/drawing/2014/main" id="{2B407686-EC55-4ACB-9E14-D4E1F5ED7A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="" xmlns:a16="http://schemas.microsoft.com/office/drawing/2014/main" id="{7FD31B1F-D1C7-4A15-876F-7F0C22176D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="" xmlns:a16="http://schemas.microsoft.com/office/drawing/2014/main" id="{3FD3BECB-6E47-46C9-B9BF-AE0A0594F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CFA7E-C3BF-44D5-A9DD-7C1DC5446D0C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>
            <a:extLst>
              <a:ext uri="{FF2B5EF4-FFF2-40B4-BE49-F238E27FC236}">
                <a16:creationId xmlns="" xmlns:a16="http://schemas.microsoft.com/office/drawing/2014/main" id="{522891EC-7213-49D1-9880-D92F82BEB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107_</a:t>
            </a:r>
            <a:r>
              <a:rPr lang="zh-TW" altLang="en-US">
                <a:solidFill>
                  <a:prstClr val="black">
                    <a:tint val="75000"/>
                  </a:prstClr>
                </a:solidFill>
              </a:rPr>
              <a:t>跨領域課程發展</a:t>
            </a:r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(</a:t>
            </a:r>
            <a:r>
              <a:rPr lang="zh-TW" altLang="en-US">
                <a:solidFill>
                  <a:prstClr val="black">
                    <a:tint val="75000"/>
                  </a:prstClr>
                </a:solidFill>
              </a:rPr>
              <a:t>麗山高中藍偉瑩</a:t>
            </a:r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)</a:t>
            </a: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>
            <a:extLst>
              <a:ext uri="{FF2B5EF4-FFF2-40B4-BE49-F238E27FC236}">
                <a16:creationId xmlns="" xmlns:a16="http://schemas.microsoft.com/office/drawing/2014/main" id="{BBB9D9A1-E1D0-4E52-8A64-A929CD945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D1B4-698E-45AD-99B1-BC1EA2B636A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766613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1B360841-EE50-4565-AC4F-FB0AF5F9A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="" xmlns:a16="http://schemas.microsoft.com/office/drawing/2014/main" id="{516FBBAB-28E4-445F-AA2D-857709B567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="" xmlns:a16="http://schemas.microsoft.com/office/drawing/2014/main" id="{4BE94818-1B96-483B-A634-8C47030711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="" xmlns:a16="http://schemas.microsoft.com/office/drawing/2014/main" id="{FC990D2E-9EB6-494A-B9C0-967E0B4CD0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="" xmlns:a16="http://schemas.microsoft.com/office/drawing/2014/main" id="{BA36CD7B-704D-48D2-A000-1FF4C310A6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="" xmlns:a16="http://schemas.microsoft.com/office/drawing/2014/main" id="{87D1CE17-2169-4DC7-A9DC-2F031EBBA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0985E-4F5D-4717-B6E2-81D820F8882D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頁尾版面配置區 7">
            <a:extLst>
              <a:ext uri="{FF2B5EF4-FFF2-40B4-BE49-F238E27FC236}">
                <a16:creationId xmlns="" xmlns:a16="http://schemas.microsoft.com/office/drawing/2014/main" id="{7C4D7336-6BEA-48D8-9C2D-34FD5304D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107_</a:t>
            </a:r>
            <a:r>
              <a:rPr lang="zh-TW" altLang="en-US">
                <a:solidFill>
                  <a:prstClr val="black">
                    <a:tint val="75000"/>
                  </a:prstClr>
                </a:solidFill>
              </a:rPr>
              <a:t>跨領域課程發展</a:t>
            </a:r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(</a:t>
            </a:r>
            <a:r>
              <a:rPr lang="zh-TW" altLang="en-US">
                <a:solidFill>
                  <a:prstClr val="black">
                    <a:tint val="75000"/>
                  </a:prstClr>
                </a:solidFill>
              </a:rPr>
              <a:t>麗山高中藍偉瑩</a:t>
            </a:r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)</a:t>
            </a: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投影片編號版面配置區 8">
            <a:extLst>
              <a:ext uri="{FF2B5EF4-FFF2-40B4-BE49-F238E27FC236}">
                <a16:creationId xmlns="" xmlns:a16="http://schemas.microsoft.com/office/drawing/2014/main" id="{73FDC20B-411C-4382-8181-087003C2A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D1B4-698E-45AD-99B1-BC1EA2B636A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067473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F499242F-633C-40D6-B8AA-293698E1A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="" xmlns:a16="http://schemas.microsoft.com/office/drawing/2014/main" id="{BA2C54B0-7109-48C0-8EE1-C54D6D610C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788AF-912C-41C8-9735-F8ADA712270C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頁尾版面配置區 3">
            <a:extLst>
              <a:ext uri="{FF2B5EF4-FFF2-40B4-BE49-F238E27FC236}">
                <a16:creationId xmlns="" xmlns:a16="http://schemas.microsoft.com/office/drawing/2014/main" id="{850CBBCE-1D54-46E3-B6F0-290D89233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107_</a:t>
            </a:r>
            <a:r>
              <a:rPr lang="zh-TW" altLang="en-US">
                <a:solidFill>
                  <a:prstClr val="black">
                    <a:tint val="75000"/>
                  </a:prstClr>
                </a:solidFill>
              </a:rPr>
              <a:t>跨領域課程發展</a:t>
            </a:r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(</a:t>
            </a:r>
            <a:r>
              <a:rPr lang="zh-TW" altLang="en-US">
                <a:solidFill>
                  <a:prstClr val="black">
                    <a:tint val="75000"/>
                  </a:prstClr>
                </a:solidFill>
              </a:rPr>
              <a:t>麗山高中藍偉瑩</a:t>
            </a:r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)</a:t>
            </a: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投影片編號版面配置區 4">
            <a:extLst>
              <a:ext uri="{FF2B5EF4-FFF2-40B4-BE49-F238E27FC236}">
                <a16:creationId xmlns="" xmlns:a16="http://schemas.microsoft.com/office/drawing/2014/main" id="{5E623272-4C54-43A4-A97D-89090CA54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D1B4-698E-45AD-99B1-BC1EA2B636A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198260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="" xmlns:a16="http://schemas.microsoft.com/office/drawing/2014/main" id="{BBC1BCE9-397A-4D28-A1D9-3A9371BFE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AFE68-D8F1-428C-9701-020F38025951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>
            <a:extLst>
              <a:ext uri="{FF2B5EF4-FFF2-40B4-BE49-F238E27FC236}">
                <a16:creationId xmlns="" xmlns:a16="http://schemas.microsoft.com/office/drawing/2014/main" id="{CF51B1D4-51A0-4CF1-9F41-D7AD8F5D7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107_</a:t>
            </a:r>
            <a:r>
              <a:rPr lang="zh-TW" altLang="en-US">
                <a:solidFill>
                  <a:prstClr val="black">
                    <a:tint val="75000"/>
                  </a:prstClr>
                </a:solidFill>
              </a:rPr>
              <a:t>跨領域課程發展</a:t>
            </a:r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(</a:t>
            </a:r>
            <a:r>
              <a:rPr lang="zh-TW" altLang="en-US">
                <a:solidFill>
                  <a:prstClr val="black">
                    <a:tint val="75000"/>
                  </a:prstClr>
                </a:solidFill>
              </a:rPr>
              <a:t>麗山高中藍偉瑩</a:t>
            </a:r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)</a:t>
            </a: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="" xmlns:a16="http://schemas.microsoft.com/office/drawing/2014/main" id="{DB6795F1-733E-4489-9847-F83E684AA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D1B4-698E-45AD-99B1-BC1EA2B636A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340088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F6FD5B4A-751C-446F-A44E-57FD60784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="" xmlns:a16="http://schemas.microsoft.com/office/drawing/2014/main" id="{F929EF77-AFB3-4B2A-BC80-2F1F2B01B0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="" xmlns:a16="http://schemas.microsoft.com/office/drawing/2014/main" id="{F31547BB-1B6C-4099-89AD-AFFDAA39E8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="" xmlns:a16="http://schemas.microsoft.com/office/drawing/2014/main" id="{2B9D21C4-0FF6-41FC-99A8-445ABEE694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BBEDE-BB5A-40CD-9204-384F3B97243A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>
            <a:extLst>
              <a:ext uri="{FF2B5EF4-FFF2-40B4-BE49-F238E27FC236}">
                <a16:creationId xmlns="" xmlns:a16="http://schemas.microsoft.com/office/drawing/2014/main" id="{45B29990-C3F2-4DE3-9913-E86864BA2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107_</a:t>
            </a:r>
            <a:r>
              <a:rPr lang="zh-TW" altLang="en-US">
                <a:solidFill>
                  <a:prstClr val="black">
                    <a:tint val="75000"/>
                  </a:prstClr>
                </a:solidFill>
              </a:rPr>
              <a:t>跨領域課程發展</a:t>
            </a:r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(</a:t>
            </a:r>
            <a:r>
              <a:rPr lang="zh-TW" altLang="en-US">
                <a:solidFill>
                  <a:prstClr val="black">
                    <a:tint val="75000"/>
                  </a:prstClr>
                </a:solidFill>
              </a:rPr>
              <a:t>麗山高中藍偉瑩</a:t>
            </a:r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)</a:t>
            </a: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>
            <a:extLst>
              <a:ext uri="{FF2B5EF4-FFF2-40B4-BE49-F238E27FC236}">
                <a16:creationId xmlns="" xmlns:a16="http://schemas.microsoft.com/office/drawing/2014/main" id="{D0AAF010-26E9-40F2-8BBF-B1990D39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D1B4-698E-45AD-99B1-BC1EA2B636A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713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85D32-CAF2-4297-A3EE-6BCEB96B0F37}" type="datetimeFigureOut">
              <a:rPr lang="zh-TW" altLang="en-US" smtClean="0"/>
              <a:t>2018/4/23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B82CA-04B1-4DC0-B6D6-BA3AC2BF5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92527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>
                <a:latin typeface="微軟正黑體" pitchFamily="34" charset="-120"/>
                <a:ea typeface="微軟正黑體" pitchFamily="34" charset="-120"/>
              </a:defRPr>
            </a:lvl1pPr>
            <a:lvl2pPr>
              <a:defRPr sz="2400">
                <a:latin typeface="微軟正黑體" pitchFamily="34" charset="-120"/>
                <a:ea typeface="微軟正黑體" pitchFamily="34" charset="-120"/>
              </a:defRPr>
            </a:lvl2pPr>
            <a:lvl3pPr>
              <a:defRPr sz="2000">
                <a:latin typeface="微軟正黑體" pitchFamily="34" charset="-120"/>
                <a:ea typeface="微軟正黑體" pitchFamily="34" charset="-120"/>
              </a:defRPr>
            </a:lvl3pPr>
            <a:lvl4pPr>
              <a:defRPr sz="1800">
                <a:latin typeface="微軟正黑體" pitchFamily="34" charset="-120"/>
                <a:ea typeface="微軟正黑體" pitchFamily="34" charset="-120"/>
              </a:defRPr>
            </a:lvl4pPr>
            <a:lvl5pPr>
              <a:defRPr sz="1800">
                <a:latin typeface="微軟正黑體" pitchFamily="34" charset="-120"/>
                <a:ea typeface="微軟正黑體" pitchFamily="34" charset="-12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>
                <a:latin typeface="微軟正黑體" pitchFamily="34" charset="-120"/>
                <a:ea typeface="微軟正黑體" pitchFamily="34" charset="-120"/>
              </a:defRPr>
            </a:lvl1pPr>
            <a:lvl2pPr>
              <a:defRPr sz="2400">
                <a:latin typeface="微軟正黑體" pitchFamily="34" charset="-120"/>
                <a:ea typeface="微軟正黑體" pitchFamily="34" charset="-120"/>
              </a:defRPr>
            </a:lvl2pPr>
            <a:lvl3pPr>
              <a:defRPr sz="2000">
                <a:latin typeface="微軟正黑體" pitchFamily="34" charset="-120"/>
                <a:ea typeface="微軟正黑體" pitchFamily="34" charset="-120"/>
              </a:defRPr>
            </a:lvl3pPr>
            <a:lvl4pPr>
              <a:defRPr sz="1800">
                <a:latin typeface="微軟正黑體" pitchFamily="34" charset="-120"/>
                <a:ea typeface="微軟正黑體" pitchFamily="34" charset="-120"/>
              </a:defRPr>
            </a:lvl4pPr>
            <a:lvl5pPr>
              <a:defRPr sz="1800">
                <a:latin typeface="微軟正黑體" pitchFamily="34" charset="-120"/>
                <a:ea typeface="微軟正黑體" pitchFamily="34" charset="-12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54087-E888-4412-8956-3717DE3C5749}" type="slidenum">
              <a:rPr lang="en-GB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402630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B493AB4A-01AC-434A-A0B0-B79686869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="" xmlns:a16="http://schemas.microsoft.com/office/drawing/2014/main" id="{20BE5010-EF91-4374-A433-E05C51816E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="" xmlns:a16="http://schemas.microsoft.com/office/drawing/2014/main" id="{F6BA86C7-35C6-49B2-A808-E9FC3B9703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="" xmlns:a16="http://schemas.microsoft.com/office/drawing/2014/main" id="{DFC16274-C604-4714-B11E-37C049ACD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E603-D0EC-4122-8E7E-F650B3DA1378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>
            <a:extLst>
              <a:ext uri="{FF2B5EF4-FFF2-40B4-BE49-F238E27FC236}">
                <a16:creationId xmlns="" xmlns:a16="http://schemas.microsoft.com/office/drawing/2014/main" id="{E8B0E629-D804-4356-A54D-3AC6641A4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107_</a:t>
            </a:r>
            <a:r>
              <a:rPr lang="zh-TW" altLang="en-US">
                <a:solidFill>
                  <a:prstClr val="black">
                    <a:tint val="75000"/>
                  </a:prstClr>
                </a:solidFill>
              </a:rPr>
              <a:t>跨領域課程發展</a:t>
            </a:r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(</a:t>
            </a:r>
            <a:r>
              <a:rPr lang="zh-TW" altLang="en-US">
                <a:solidFill>
                  <a:prstClr val="black">
                    <a:tint val="75000"/>
                  </a:prstClr>
                </a:solidFill>
              </a:rPr>
              <a:t>麗山高中藍偉瑩</a:t>
            </a:r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)</a:t>
            </a: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>
            <a:extLst>
              <a:ext uri="{FF2B5EF4-FFF2-40B4-BE49-F238E27FC236}">
                <a16:creationId xmlns="" xmlns:a16="http://schemas.microsoft.com/office/drawing/2014/main" id="{80390B6B-6B0A-4F14-9E42-80DC5E833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D1B4-698E-45AD-99B1-BC1EA2B636A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275634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E6216585-F682-438E-99F6-4965D41A2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="" xmlns:a16="http://schemas.microsoft.com/office/drawing/2014/main" id="{0EDDCCF3-9A99-495E-B066-1F2EAE74F8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="" xmlns:a16="http://schemas.microsoft.com/office/drawing/2014/main" id="{803DFD4A-309F-44AA-96DB-71F5D3EA6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FBCD8-7503-4910-B5CF-3796322CA145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>
            <a:extLst>
              <a:ext uri="{FF2B5EF4-FFF2-40B4-BE49-F238E27FC236}">
                <a16:creationId xmlns="" xmlns:a16="http://schemas.microsoft.com/office/drawing/2014/main" id="{1DA78B29-0588-46A4-9077-A1C4CDB24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107_</a:t>
            </a:r>
            <a:r>
              <a:rPr lang="zh-TW" altLang="en-US">
                <a:solidFill>
                  <a:prstClr val="black">
                    <a:tint val="75000"/>
                  </a:prstClr>
                </a:solidFill>
              </a:rPr>
              <a:t>跨領域課程發展</a:t>
            </a:r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(</a:t>
            </a:r>
            <a:r>
              <a:rPr lang="zh-TW" altLang="en-US">
                <a:solidFill>
                  <a:prstClr val="black">
                    <a:tint val="75000"/>
                  </a:prstClr>
                </a:solidFill>
              </a:rPr>
              <a:t>麗山高中藍偉瑩</a:t>
            </a:r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)</a:t>
            </a: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>
            <a:extLst>
              <a:ext uri="{FF2B5EF4-FFF2-40B4-BE49-F238E27FC236}">
                <a16:creationId xmlns="" xmlns:a16="http://schemas.microsoft.com/office/drawing/2014/main" id="{AD2ED949-7EC5-4BCA-BF62-5BD11EFC3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D1B4-698E-45AD-99B1-BC1EA2B636A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555194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="" xmlns:a16="http://schemas.microsoft.com/office/drawing/2014/main" id="{9967EDAA-5A9B-41DC-B3B3-1242F54A0B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="" xmlns:a16="http://schemas.microsoft.com/office/drawing/2014/main" id="{DF910E57-2BFC-4566-A96D-BFD6D96E39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="" xmlns:a16="http://schemas.microsoft.com/office/drawing/2014/main" id="{1AE53738-3BB8-4DBF-9E4F-2839B2C02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48FEB-E05B-455B-931D-4636198AFE75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>
            <a:extLst>
              <a:ext uri="{FF2B5EF4-FFF2-40B4-BE49-F238E27FC236}">
                <a16:creationId xmlns="" xmlns:a16="http://schemas.microsoft.com/office/drawing/2014/main" id="{09696FBA-4F92-453C-BE95-5ACEF8D27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107_</a:t>
            </a:r>
            <a:r>
              <a:rPr lang="zh-TW" altLang="en-US">
                <a:solidFill>
                  <a:prstClr val="black">
                    <a:tint val="75000"/>
                  </a:prstClr>
                </a:solidFill>
              </a:rPr>
              <a:t>跨領域課程發展</a:t>
            </a:r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(</a:t>
            </a:r>
            <a:r>
              <a:rPr lang="zh-TW" altLang="en-US">
                <a:solidFill>
                  <a:prstClr val="black">
                    <a:tint val="75000"/>
                  </a:prstClr>
                </a:solidFill>
              </a:rPr>
              <a:t>麗山高中藍偉瑩</a:t>
            </a:r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)</a:t>
            </a: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>
            <a:extLst>
              <a:ext uri="{FF2B5EF4-FFF2-40B4-BE49-F238E27FC236}">
                <a16:creationId xmlns="" xmlns:a16="http://schemas.microsoft.com/office/drawing/2014/main" id="{EE40F4C8-5458-409B-8346-A6FE4486D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D1B4-698E-45AD-99B1-BC1EA2B636A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65551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 - 上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大標題文字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49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157771"/>
      </p:ext>
    </p:extLst>
  </p:cSld>
  <p:clrMapOvr>
    <a:masterClrMapping/>
  </p:clrMapOvr>
  <p:transition spd="med"/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45267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2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2" y="2174875"/>
            <a:ext cx="4041775" cy="3951288"/>
          </a:xfr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49984-7766-4508-8F00-89A02EA3EFAB}" type="slidenum">
              <a:rPr lang="en-GB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6670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01323A-6666-4889-B348-C62E146A3EE4}" type="slidenum">
              <a:rPr lang="en-GB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9273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4F2C6F-5342-464C-9C76-7719A9FAC759}" type="slidenum">
              <a:rPr lang="en-GB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0984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4"/>
            <a:ext cx="5111750" cy="5853113"/>
          </a:xfr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標楷體" pitchFamily="65" charset="-120"/>
                <a:ea typeface="標楷體" pitchFamily="65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D11310-818F-4B02-894C-98C6065119CD}" type="slidenum">
              <a:rPr lang="en-GB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7830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17A1DB-8265-4119-8533-75A0291247B3}" type="slidenum">
              <a:rPr lang="en-GB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9040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C75F78-F7B6-48A6-A5FE-EE710375632A}" type="slidenum">
              <a:rPr lang="en-GB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3532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5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AC1677-68B1-4C39-9A7A-E4ED9F71E897}" type="slidenum">
              <a:rPr lang="en-GB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8398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6"/>
            <a:ext cx="8229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66417D-CD5A-4B08-AD25-712B5544BD63}" type="slidenum">
              <a:rPr lang="en-GB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3796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FE029-3A08-4482-8EC2-98E2FC35807D}" type="slidenum">
              <a:rPr lang="en-GB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960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1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85D32-CAF2-4297-A3EE-6BCEB96B0F37}" type="datetimeFigureOut">
              <a:rPr lang="zh-TW" altLang="en-US" smtClean="0"/>
              <a:t>2018/4/23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B82CA-04B1-4DC0-B6D6-BA3AC2BF5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2569421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39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7D67E-CCDE-47F4-B38F-36703FA354C9}" type="datetimeFigureOut">
              <a:rPr lang="zh-TW" altLang="en-US"/>
              <a:pPr>
                <a:defRPr/>
              </a:pPr>
              <a:t>2018/4/23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FCA28-1F4B-4436-92A1-1FAA884E4C1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886820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B3D19-A71D-4C4F-959D-748D5CC0106C}" type="datetimeFigureOut">
              <a:rPr lang="zh-TW" altLang="en-US"/>
              <a:pPr>
                <a:defRPr/>
              </a:pPr>
              <a:t>2018/4/23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A992F4-7A6D-42A8-AB70-FFE1F37E14A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299440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1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6CDFF-6003-4B42-BAC1-E73BD44303AC}" type="datetimeFigureOut">
              <a:rPr lang="zh-TW" altLang="en-US"/>
              <a:pPr>
                <a:defRPr/>
              </a:pPr>
              <a:t>2018/4/23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AFD19-A33A-4664-8480-EE7994476B6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198209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FDD3B-2039-41F4-9C2E-2A579E3DB234}" type="datetimeFigureOut">
              <a:rPr lang="zh-TW" altLang="en-US"/>
              <a:pPr>
                <a:defRPr/>
              </a:pPr>
              <a:t>2018/4/23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8E579-42DC-4650-BC64-4172D52F253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7314222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32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32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6BEE5-6B3C-4F4B-AE57-D587011F6ABD}" type="datetimeFigureOut">
              <a:rPr lang="zh-TW" altLang="en-US"/>
              <a:pPr>
                <a:defRPr/>
              </a:pPr>
              <a:t>2018/4/23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41BA2-5438-4C47-8F49-9DC95BFA3DD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406160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942F6-C739-4A6C-8FEE-6A5F6401B78E}" type="datetimeFigureOut">
              <a:rPr lang="zh-TW" altLang="en-US"/>
              <a:pPr>
                <a:defRPr/>
              </a:pPr>
              <a:t>2018/4/23</a:t>
            </a:fld>
            <a:endParaRPr lang="zh-TW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475F9-396E-4A85-939D-EFC189D201A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228204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E96C9-7C22-4090-97A2-357A287E94FB}" type="datetimeFigureOut">
              <a:rPr lang="zh-TW" altLang="en-US"/>
              <a:pPr>
                <a:defRPr/>
              </a:pPr>
              <a:t>2018/4/23</a:t>
            </a:fld>
            <a:endParaRPr lang="zh-TW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21ED1-5C83-4DD7-BE5C-9AD9A321E67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543820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6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D5479-FA95-489A-BC86-86CE99B14404}" type="datetimeFigureOut">
              <a:rPr lang="zh-TW" altLang="en-US"/>
              <a:pPr>
                <a:defRPr/>
              </a:pPr>
              <a:t>2018/4/23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9AEF7-B31C-4BB5-8641-6DC41F3A015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033249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5665F-DB7F-4DF0-99D3-5A7E4A118F49}" type="datetimeFigureOut">
              <a:rPr lang="zh-TW" altLang="en-US"/>
              <a:pPr>
                <a:defRPr/>
              </a:pPr>
              <a:t>2018/4/23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ACF2A-8F9D-45F3-92CE-6FD259A879B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1047643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DAE0C-3675-4FA1-BD58-44BB20F1B774}" type="datetimeFigureOut">
              <a:rPr lang="zh-TW" altLang="en-US"/>
              <a:pPr>
                <a:defRPr/>
              </a:pPr>
              <a:t>2018/4/23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3D968-88D6-4FF2-94B0-1D171173637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25743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85D32-CAF2-4297-A3EE-6BCEB96B0F37}" type="datetimeFigureOut">
              <a:rPr lang="zh-TW" altLang="en-US" smtClean="0"/>
              <a:t>2018/4/23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B82CA-04B1-4DC0-B6D6-BA3AC2BF5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6805418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52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52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6C45B-8423-4BB6-8C9F-48C18CC13958}" type="datetimeFigureOut">
              <a:rPr lang="zh-TW" altLang="en-US"/>
              <a:pPr>
                <a:defRPr/>
              </a:pPr>
              <a:t>2018/4/23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CA708-559C-42AC-B1F1-A76D2A4CCBC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309996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11"/>
          <p:cNvSpPr/>
          <p:nvPr/>
        </p:nvSpPr>
        <p:spPr bwMode="auto">
          <a:xfrm>
            <a:off x="276227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矩形 13"/>
          <p:cNvSpPr/>
          <p:nvPr/>
        </p:nvSpPr>
        <p:spPr bwMode="auto">
          <a:xfrm>
            <a:off x="990607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矩形 18"/>
          <p:cNvSpPr/>
          <p:nvPr/>
        </p:nvSpPr>
        <p:spPr bwMode="auto">
          <a:xfrm>
            <a:off x="1141415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直線接點 10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11" name="直線接點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12" name="直線接點 1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13" name="直線接點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14" name="直線接點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15" name="直線接點 21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16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橢圓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橢圓 22"/>
          <p:cNvSpPr/>
          <p:nvPr/>
        </p:nvSpPr>
        <p:spPr bwMode="auto">
          <a:xfrm>
            <a:off x="1309689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橢圓 23"/>
          <p:cNvSpPr/>
          <p:nvPr/>
        </p:nvSpPr>
        <p:spPr bwMode="auto">
          <a:xfrm>
            <a:off x="1090613" y="5500702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橢圓 25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橢圓 24"/>
          <p:cNvSpPr/>
          <p:nvPr/>
        </p:nvSpPr>
        <p:spPr>
          <a:xfrm>
            <a:off x="1905007" y="4495814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TW" altLang="en-US"/>
              <a:t>按一下以編輯母片副標題樣式</a:t>
            </a:r>
            <a:endParaRPr lang="en-US"/>
          </a:p>
        </p:txBody>
      </p:sp>
      <p:sp>
        <p:nvSpPr>
          <p:cNvPr id="22" name="日期版面配置區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srgbClr val="575F6D"/>
              </a:solidFill>
            </a:endParaRPr>
          </a:p>
        </p:txBody>
      </p:sp>
      <p:sp>
        <p:nvSpPr>
          <p:cNvPr id="23" name="頁尾版面配置區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89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srgbClr val="575F6D"/>
              </a:solidFill>
            </a:endParaRPr>
          </a:p>
        </p:txBody>
      </p:sp>
      <p:sp>
        <p:nvSpPr>
          <p:cNvPr id="24" name="投影片編號版面配置區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202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566159-EE9F-47B9-A073-1C622A0C886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590632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srgbClr val="575F6D"/>
              </a:solidFill>
            </a:endParaRPr>
          </a:p>
        </p:txBody>
      </p:sp>
      <p:sp>
        <p:nvSpPr>
          <p:cNvPr id="5" name="投影片編號版面配置區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351832B-DA87-4814-9A4A-F7EC84D112C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sp>
        <p:nvSpPr>
          <p:cNvPr id="6" name="頁尾版面配置區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54358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9"/>
          <p:cNvSpPr/>
          <p:nvPr/>
        </p:nvSpPr>
        <p:spPr bwMode="auto">
          <a:xfrm>
            <a:off x="276227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矩形 10"/>
          <p:cNvSpPr/>
          <p:nvPr/>
        </p:nvSpPr>
        <p:spPr bwMode="auto">
          <a:xfrm>
            <a:off x="990607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矩形 11"/>
          <p:cNvSpPr/>
          <p:nvPr/>
        </p:nvSpPr>
        <p:spPr bwMode="auto">
          <a:xfrm>
            <a:off x="1141415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直線接點 12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9" name="直線接點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10" name="直線接點 14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11" name="直線接點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12" name="直線接點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13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橢圓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橢圓 19"/>
          <p:cNvSpPr/>
          <p:nvPr/>
        </p:nvSpPr>
        <p:spPr bwMode="auto">
          <a:xfrm>
            <a:off x="1323976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橢圓 20"/>
          <p:cNvSpPr/>
          <p:nvPr/>
        </p:nvSpPr>
        <p:spPr bwMode="auto">
          <a:xfrm>
            <a:off x="1090613" y="5500702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橢圓 21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橢圓 22"/>
          <p:cNvSpPr/>
          <p:nvPr/>
        </p:nvSpPr>
        <p:spPr bwMode="auto">
          <a:xfrm>
            <a:off x="1879607" y="4479939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直線接點 25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0" name="日期版面配置區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srgbClr val="FFF39D"/>
              </a:solidFill>
            </a:endParaRPr>
          </a:p>
        </p:txBody>
      </p:sp>
      <p:sp>
        <p:nvSpPr>
          <p:cNvPr id="21" name="頁尾版面配置區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14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srgbClr val="FFF39D"/>
              </a:solidFill>
            </a:endParaRPr>
          </a:p>
        </p:txBody>
      </p:sp>
      <p:sp>
        <p:nvSpPr>
          <p:cNvPr id="22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202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35379D-81D5-4CEC-9639-567BB24FAC6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467814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日期版面配置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srgbClr val="575F6D"/>
              </a:solidFill>
            </a:endParaRPr>
          </a:p>
        </p:txBody>
      </p:sp>
      <p:sp>
        <p:nvSpPr>
          <p:cNvPr id="6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srgbClr val="575F6D"/>
              </a:solidFill>
            </a:endParaRPr>
          </a:p>
        </p:txBody>
      </p:sp>
      <p:sp>
        <p:nvSpPr>
          <p:cNvPr id="7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13DE2-B2F5-4989-A878-ABC36BA4309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2900939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4" name="文字版面配置區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7" name="日期版面配置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srgbClr val="575F6D"/>
              </a:solidFill>
            </a:endParaRPr>
          </a:p>
        </p:txBody>
      </p:sp>
      <p:sp>
        <p:nvSpPr>
          <p:cNvPr id="8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srgbClr val="575F6D"/>
              </a:solidFill>
            </a:endParaRPr>
          </a:p>
        </p:txBody>
      </p:sp>
      <p:sp>
        <p:nvSpPr>
          <p:cNvPr id="9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8CDA8-895A-4C3B-B7F5-E2CB08F5FD9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8932755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日期版面配置區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srgbClr val="575F6D"/>
              </a:solidFill>
            </a:endParaRPr>
          </a:p>
        </p:txBody>
      </p:sp>
      <p:sp>
        <p:nvSpPr>
          <p:cNvPr id="4" name="投影片編號版面配置區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C50BACE-D518-4C29-AD20-3F19A418CFD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sp>
        <p:nvSpPr>
          <p:cNvPr id="5" name="頁尾版面配置區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06001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srgbClr val="575F6D"/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srgbClr val="575F6D"/>
              </a:solidFill>
            </a:endParaRPr>
          </a:p>
        </p:txBody>
      </p:sp>
      <p:sp>
        <p:nvSpPr>
          <p:cNvPr id="4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C0DB1-DBBC-4A6A-ADBF-727E49C7971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7956580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線接點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6" name="直線接點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7" name="直線接點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8" name="直線接點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9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直線接點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11" name="橢圓 13"/>
          <p:cNvSpPr/>
          <p:nvPr/>
        </p:nvSpPr>
        <p:spPr>
          <a:xfrm>
            <a:off x="8156582" y="5715014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8" name="內容版面配置區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12" name="日期版面配置區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srgbClr val="575F6D"/>
              </a:solidFill>
            </a:endParaRPr>
          </a:p>
        </p:txBody>
      </p:sp>
      <p:sp>
        <p:nvSpPr>
          <p:cNvPr id="13" name="投影片編號版面配置區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555D7B0-29E9-448C-88EB-FF2FE41B3F1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sp>
        <p:nvSpPr>
          <p:cNvPr id="14" name="頁尾版面配置區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6943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線接點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6" name="橢圓 12"/>
          <p:cNvSpPr/>
          <p:nvPr/>
        </p:nvSpPr>
        <p:spPr>
          <a:xfrm>
            <a:off x="8156582" y="5715014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直線接點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8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直線接點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10" name="直線接點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11" name="直線接點 19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TW" altLang="en-US" noProof="0"/>
              <a:t>按一下圖示以新增圖片</a:t>
            </a:r>
            <a:endParaRPr lang="en-US" noProof="0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2" name="日期版面配置區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srgbClr val="575F6D"/>
              </a:solidFill>
            </a:endParaRPr>
          </a:p>
        </p:txBody>
      </p:sp>
      <p:sp>
        <p:nvSpPr>
          <p:cNvPr id="13" name="投影片編號版面配置區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27F15199-069C-4C60-A526-FBA87DA5D64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sp>
        <p:nvSpPr>
          <p:cNvPr id="14" name="頁尾版面配置區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515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32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32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85D32-CAF2-4297-A3EE-6BCEB96B0F37}" type="datetimeFigureOut">
              <a:rPr lang="zh-TW" altLang="en-US" smtClean="0"/>
              <a:t>2018/4/23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B82CA-04B1-4DC0-B6D6-BA3AC2BF5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0458573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srgbClr val="575F6D"/>
              </a:solidFill>
            </a:endParaRPr>
          </a:p>
        </p:txBody>
      </p:sp>
      <p:sp>
        <p:nvSpPr>
          <p:cNvPr id="5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srgbClr val="575F6D"/>
              </a:solidFill>
            </a:endParaRPr>
          </a:p>
        </p:txBody>
      </p:sp>
      <p:sp>
        <p:nvSpPr>
          <p:cNvPr id="6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44446-B897-4DEC-AB69-E358F7F9738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4863736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53"/>
            <a:ext cx="1676400" cy="585152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52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srgbClr val="575F6D"/>
              </a:solidFill>
            </a:endParaRPr>
          </a:p>
        </p:txBody>
      </p:sp>
      <p:sp>
        <p:nvSpPr>
          <p:cNvPr id="5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srgbClr val="575F6D"/>
              </a:solidFill>
            </a:endParaRPr>
          </a:p>
        </p:txBody>
      </p:sp>
      <p:sp>
        <p:nvSpPr>
          <p:cNvPr id="6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F3925-651E-47BE-A277-374AC0F7334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9377929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152400" y="609600"/>
          <a:ext cx="88392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Image" r:id="rId3" imgW="22857143" imgH="2819048" progId="">
                  <p:embed/>
                </p:oleObj>
              </mc:Choice>
              <mc:Fallback>
                <p:oleObj name="Image" r:id="rId3" imgW="22857143" imgH="2819048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609600"/>
                        <a:ext cx="88392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3FB564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30311D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C0C0C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8001000" y="6019814"/>
          <a:ext cx="6858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Image" r:id="rId5" imgW="1494385" imgH="1182930" progId="">
                  <p:embed/>
                </p:oleObj>
              </mc:Choice>
              <mc:Fallback>
                <p:oleObj name="Image" r:id="rId5" imgW="1494385" imgH="118293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1000" y="6019814"/>
                        <a:ext cx="685800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3FB564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30311D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C0C0C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AutoShape 68"/>
          <p:cNvSpPr>
            <a:spLocks noChangeArrowheads="1"/>
          </p:cNvSpPr>
          <p:nvPr/>
        </p:nvSpPr>
        <p:spPr bwMode="auto">
          <a:xfrm>
            <a:off x="152400" y="228600"/>
            <a:ext cx="8839200" cy="6324600"/>
          </a:xfrm>
          <a:prstGeom prst="roundRect">
            <a:avLst>
              <a:gd name="adj" fmla="val 4569"/>
            </a:avLst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TW" alt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Rectangle 75"/>
          <p:cNvSpPr>
            <a:spLocks noChangeArrowheads="1"/>
          </p:cNvSpPr>
          <p:nvPr/>
        </p:nvSpPr>
        <p:spPr bwMode="gray">
          <a:xfrm>
            <a:off x="228600" y="6553214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 sz="10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" name="Rectangle 76"/>
          <p:cNvSpPr>
            <a:spLocks noChangeArrowheads="1"/>
          </p:cNvSpPr>
          <p:nvPr/>
        </p:nvSpPr>
        <p:spPr bwMode="gray">
          <a:xfrm>
            <a:off x="3200400" y="6553214"/>
            <a:ext cx="289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 sz="10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8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6019800" y="307979"/>
            <a:ext cx="1905000" cy="244475"/>
          </a:xfrm>
        </p:spPr>
        <p:txBody>
          <a:bodyPr/>
          <a:lstStyle>
            <a:lvl1pPr>
              <a:defRPr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zh-TW" altLang="en-US">
              <a:solidFill>
                <a:srgbClr val="575F6D"/>
              </a:solidFill>
            </a:endParaRPr>
          </a:p>
        </p:txBody>
      </p:sp>
      <p:sp>
        <p:nvSpPr>
          <p:cNvPr id="9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5867400" y="228614"/>
            <a:ext cx="2895600" cy="244475"/>
          </a:xfrm>
        </p:spPr>
        <p:txBody>
          <a:bodyPr/>
          <a:lstStyle>
            <a:lvl1pPr>
              <a:defRPr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zh-TW" altLang="en-US">
              <a:solidFill>
                <a:srgbClr val="575F6D"/>
              </a:solidFill>
            </a:endParaRPr>
          </a:p>
        </p:txBody>
      </p:sp>
      <p:sp>
        <p:nvSpPr>
          <p:cNvPr id="10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781800" y="6553214"/>
            <a:ext cx="2133600" cy="244475"/>
          </a:xfrm>
        </p:spPr>
        <p:txBody>
          <a:bodyPr/>
          <a:lstStyle>
            <a:lvl1pPr>
              <a:defRPr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fld id="{8C8EA202-133C-45D7-B33F-0AE95DEDADF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9866576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title"/>
          </p:nvPr>
        </p:nvSpPr>
        <p:spPr>
          <a:xfrm>
            <a:off x="311708" y="593366"/>
            <a:ext cx="8520599" cy="7635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311708" y="1536637"/>
            <a:ext cx="8520599" cy="4555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/>
          <a:lstStyle>
            <a:lvl1pPr marL="342900" marR="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51"/>
          <p:cNvSpPr txBox="1">
            <a:spLocks noGrp="1"/>
          </p:cNvSpPr>
          <p:nvPr>
            <p:ph type="sldNum" idx="10"/>
          </p:nvPr>
        </p:nvSpPr>
        <p:spPr>
          <a:xfrm>
            <a:off x="8472495" y="6218252"/>
            <a:ext cx="549275" cy="523875"/>
          </a:xfrm>
        </p:spPr>
        <p:txBody>
          <a:bodyPr wrap="square" lIns="91425" tIns="91425" rIns="91425" bIns="91425" numCol="1" anchorCtr="0" compatLnSpc="1">
            <a:prstTxWarp prst="textNoShape">
              <a:avLst/>
            </a:prstTxWarp>
            <a:noAutofit/>
          </a:bodyPr>
          <a:lstStyle>
            <a:lvl1pPr algn="r">
              <a:buClr>
                <a:srgbClr val="888888"/>
              </a:buClr>
              <a:buSzPct val="25000"/>
              <a:buFont typeface="Calibri" pitchFamily="34" charset="0"/>
              <a:buNone/>
              <a:defRPr sz="1200">
                <a:solidFill>
                  <a:srgbClr val="888888"/>
                </a:solidFill>
                <a:latin typeface="Calibri" pitchFamily="34" charset="0"/>
                <a:ea typeface="新細明體" charset="-120"/>
                <a:sym typeface="Calibri" pitchFamily="34" charset="0"/>
              </a:defRPr>
            </a:lvl1pPr>
          </a:lstStyle>
          <a:p>
            <a:pPr>
              <a:defRPr/>
            </a:pPr>
            <a:fld id="{22923ABD-0FF2-4CF6-BE60-02DA157BD27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6882649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824682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大標題與項目符號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892976" y="446484"/>
            <a:ext cx="7358063" cy="1482328"/>
          </a:xfrm>
          <a:prstGeom prst="rect">
            <a:avLst/>
          </a:prstGeom>
          <a:noFill/>
          <a:ln>
            <a:noFill/>
          </a:ln>
        </p:spPr>
        <p:txBody>
          <a:bodyPr lIns="64281" tIns="64281" rIns="64281" bIns="64281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E231A"/>
              </a:buClr>
              <a:buFont typeface="Jim Nightshade"/>
              <a:buNone/>
              <a:defRPr sz="5100" b="0" i="0" u="none" strike="noStrike" cap="none">
                <a:solidFill>
                  <a:srgbClr val="3E231A"/>
                </a:solidFill>
                <a:latin typeface="Jim Nightshade"/>
                <a:ea typeface="Jim Nightshade"/>
                <a:cs typeface="Jim Nightshade"/>
                <a:sym typeface="Jim Nightshade"/>
              </a:defRPr>
            </a:lvl1pPr>
            <a:lvl2pPr marL="0" marR="0" lvl="1" indent="16072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E231A"/>
              </a:buClr>
              <a:buFont typeface="Jim Nightshade"/>
              <a:buNone/>
              <a:defRPr sz="5100" b="0" i="0" u="none" strike="noStrike" cap="none">
                <a:solidFill>
                  <a:srgbClr val="3E231A"/>
                </a:solidFill>
                <a:latin typeface="Jim Nightshade"/>
                <a:ea typeface="Jim Nightshade"/>
                <a:cs typeface="Jim Nightshade"/>
                <a:sym typeface="Jim Nightshade"/>
              </a:defRPr>
            </a:lvl2pPr>
            <a:lvl3pPr marL="0" marR="0" lvl="2" indent="32145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E231A"/>
              </a:buClr>
              <a:buFont typeface="Jim Nightshade"/>
              <a:buNone/>
              <a:defRPr sz="5100" b="0" i="0" u="none" strike="noStrike" cap="none">
                <a:solidFill>
                  <a:srgbClr val="3E231A"/>
                </a:solidFill>
                <a:latin typeface="Jim Nightshade"/>
                <a:ea typeface="Jim Nightshade"/>
                <a:cs typeface="Jim Nightshade"/>
                <a:sym typeface="Jim Nightshade"/>
              </a:defRPr>
            </a:lvl3pPr>
            <a:lvl4pPr marL="0" marR="0" lvl="3" indent="48218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E231A"/>
              </a:buClr>
              <a:buFont typeface="Jim Nightshade"/>
              <a:buNone/>
              <a:defRPr sz="5100" b="0" i="0" u="none" strike="noStrike" cap="none">
                <a:solidFill>
                  <a:srgbClr val="3E231A"/>
                </a:solidFill>
                <a:latin typeface="Jim Nightshade"/>
                <a:ea typeface="Jim Nightshade"/>
                <a:cs typeface="Jim Nightshade"/>
                <a:sym typeface="Jim Nightshade"/>
              </a:defRPr>
            </a:lvl4pPr>
            <a:lvl5pPr marL="0" marR="0" lvl="4" indent="64291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E231A"/>
              </a:buClr>
              <a:buFont typeface="Jim Nightshade"/>
              <a:buNone/>
              <a:defRPr sz="5100" b="0" i="0" u="none" strike="noStrike" cap="none">
                <a:solidFill>
                  <a:srgbClr val="3E231A"/>
                </a:solidFill>
                <a:latin typeface="Jim Nightshade"/>
                <a:ea typeface="Jim Nightshade"/>
                <a:cs typeface="Jim Nightshade"/>
                <a:sym typeface="Jim Nightshade"/>
              </a:defRPr>
            </a:lvl5pPr>
            <a:lvl6pPr marL="0" marR="0" lvl="5" indent="80364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E231A"/>
              </a:buClr>
              <a:buFont typeface="Jim Nightshade"/>
              <a:buNone/>
              <a:defRPr sz="5100" b="0" i="0" u="none" strike="noStrike" cap="none">
                <a:solidFill>
                  <a:srgbClr val="3E231A"/>
                </a:solidFill>
                <a:latin typeface="Jim Nightshade"/>
                <a:ea typeface="Jim Nightshade"/>
                <a:cs typeface="Jim Nightshade"/>
                <a:sym typeface="Jim Nightshade"/>
              </a:defRPr>
            </a:lvl6pPr>
            <a:lvl7pPr marL="0" marR="0" lvl="6" indent="96437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E231A"/>
              </a:buClr>
              <a:buFont typeface="Jim Nightshade"/>
              <a:buNone/>
              <a:defRPr sz="5100" b="0" i="0" u="none" strike="noStrike" cap="none">
                <a:solidFill>
                  <a:srgbClr val="3E231A"/>
                </a:solidFill>
                <a:latin typeface="Jim Nightshade"/>
                <a:ea typeface="Jim Nightshade"/>
                <a:cs typeface="Jim Nightshade"/>
                <a:sym typeface="Jim Nightshade"/>
              </a:defRPr>
            </a:lvl7pPr>
            <a:lvl8pPr marL="0" marR="0" lvl="7" indent="112510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E231A"/>
              </a:buClr>
              <a:buFont typeface="Jim Nightshade"/>
              <a:buNone/>
              <a:defRPr sz="5100" b="0" i="0" u="none" strike="noStrike" cap="none">
                <a:solidFill>
                  <a:srgbClr val="3E231A"/>
                </a:solidFill>
                <a:latin typeface="Jim Nightshade"/>
                <a:ea typeface="Jim Nightshade"/>
                <a:cs typeface="Jim Nightshade"/>
                <a:sym typeface="Jim Nightshade"/>
              </a:defRPr>
            </a:lvl8pPr>
            <a:lvl9pPr marL="0" marR="0" lvl="8" indent="128582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E231A"/>
              </a:buClr>
              <a:buFont typeface="Jim Nightshade"/>
              <a:buNone/>
              <a:defRPr sz="5100" b="0" i="0" u="none" strike="noStrike" cap="none">
                <a:solidFill>
                  <a:srgbClr val="3E231A"/>
                </a:solidFill>
                <a:latin typeface="Jim Nightshade"/>
                <a:ea typeface="Jim Nightshade"/>
                <a:cs typeface="Jim Nightshade"/>
                <a:sym typeface="Jim Nightshade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892976" y="1982391"/>
            <a:ext cx="7358063" cy="4107656"/>
          </a:xfrm>
          <a:prstGeom prst="rect">
            <a:avLst/>
          </a:prstGeom>
          <a:noFill/>
          <a:ln>
            <a:noFill/>
          </a:ln>
        </p:spPr>
        <p:txBody>
          <a:bodyPr lIns="64281" tIns="64281" rIns="64281" bIns="64281" anchor="ctr" anchorCtr="0"/>
          <a:lstStyle>
            <a:lvl1pPr marL="330387" marR="0" lvl="0" indent="-252255" algn="l" rtl="0">
              <a:lnSpc>
                <a:spcPct val="100000"/>
              </a:lnSpc>
              <a:spcBef>
                <a:spcPts val="2109"/>
              </a:spcBef>
              <a:spcAft>
                <a:spcPts val="0"/>
              </a:spcAft>
              <a:buClr>
                <a:srgbClr val="3E231A"/>
              </a:buClr>
              <a:buSzPct val="25000"/>
              <a:buFont typeface="Jim Nightshade"/>
              <a:buChar char="•"/>
              <a:defRPr sz="2700" b="0" i="0" u="none" strike="noStrike" cap="none">
                <a:solidFill>
                  <a:srgbClr val="3E231A"/>
                </a:solidFill>
                <a:latin typeface="Jim Nightshade"/>
                <a:ea typeface="Jim Nightshade"/>
                <a:cs typeface="Jim Nightshade"/>
                <a:sym typeface="Jim Nightshade"/>
              </a:defRPr>
            </a:lvl1pPr>
            <a:lvl2pPr marL="660773" marR="0" lvl="1" indent="-252255" algn="l" rtl="0">
              <a:lnSpc>
                <a:spcPct val="100000"/>
              </a:lnSpc>
              <a:spcBef>
                <a:spcPts val="2109"/>
              </a:spcBef>
              <a:spcAft>
                <a:spcPts val="0"/>
              </a:spcAft>
              <a:buClr>
                <a:srgbClr val="3E231A"/>
              </a:buClr>
              <a:buSzPct val="25000"/>
              <a:buFont typeface="Jim Nightshade"/>
              <a:buChar char="•"/>
              <a:defRPr sz="2700" b="0" i="0" u="none" strike="noStrike" cap="none">
                <a:solidFill>
                  <a:srgbClr val="3E231A"/>
                </a:solidFill>
                <a:latin typeface="Jim Nightshade"/>
                <a:ea typeface="Jim Nightshade"/>
                <a:cs typeface="Jim Nightshade"/>
                <a:sym typeface="Jim Nightshade"/>
              </a:defRPr>
            </a:lvl2pPr>
            <a:lvl3pPr marL="991160" marR="0" lvl="2" indent="-252255" algn="l" rtl="0">
              <a:lnSpc>
                <a:spcPct val="100000"/>
              </a:lnSpc>
              <a:spcBef>
                <a:spcPts val="2109"/>
              </a:spcBef>
              <a:spcAft>
                <a:spcPts val="0"/>
              </a:spcAft>
              <a:buClr>
                <a:srgbClr val="3E231A"/>
              </a:buClr>
              <a:buSzPct val="25000"/>
              <a:buFont typeface="Jim Nightshade"/>
              <a:buChar char="•"/>
              <a:defRPr sz="2700" b="0" i="0" u="none" strike="noStrike" cap="none">
                <a:solidFill>
                  <a:srgbClr val="3E231A"/>
                </a:solidFill>
                <a:latin typeface="Jim Nightshade"/>
                <a:ea typeface="Jim Nightshade"/>
                <a:cs typeface="Jim Nightshade"/>
                <a:sym typeface="Jim Nightshade"/>
              </a:defRPr>
            </a:lvl3pPr>
            <a:lvl4pPr marL="1321547" marR="0" lvl="3" indent="-252255" algn="l" rtl="0">
              <a:lnSpc>
                <a:spcPct val="100000"/>
              </a:lnSpc>
              <a:spcBef>
                <a:spcPts val="2109"/>
              </a:spcBef>
              <a:spcAft>
                <a:spcPts val="0"/>
              </a:spcAft>
              <a:buClr>
                <a:srgbClr val="3E231A"/>
              </a:buClr>
              <a:buSzPct val="25000"/>
              <a:buFont typeface="Jim Nightshade"/>
              <a:buChar char="•"/>
              <a:defRPr sz="2700" b="0" i="0" u="none" strike="noStrike" cap="none">
                <a:solidFill>
                  <a:srgbClr val="3E231A"/>
                </a:solidFill>
                <a:latin typeface="Jim Nightshade"/>
                <a:ea typeface="Jim Nightshade"/>
                <a:cs typeface="Jim Nightshade"/>
                <a:sym typeface="Jim Nightshade"/>
              </a:defRPr>
            </a:lvl4pPr>
            <a:lvl5pPr marL="1651933" marR="0" lvl="4" indent="-252255" algn="l" rtl="0">
              <a:lnSpc>
                <a:spcPct val="100000"/>
              </a:lnSpc>
              <a:spcBef>
                <a:spcPts val="2109"/>
              </a:spcBef>
              <a:spcAft>
                <a:spcPts val="0"/>
              </a:spcAft>
              <a:buClr>
                <a:srgbClr val="3E231A"/>
              </a:buClr>
              <a:buSzPct val="25000"/>
              <a:buFont typeface="Jim Nightshade"/>
              <a:buChar char="•"/>
              <a:defRPr sz="2700" b="0" i="0" u="none" strike="noStrike" cap="none">
                <a:solidFill>
                  <a:srgbClr val="3E231A"/>
                </a:solidFill>
                <a:latin typeface="Jim Nightshade"/>
                <a:ea typeface="Jim Nightshade"/>
                <a:cs typeface="Jim Nightshade"/>
                <a:sym typeface="Jim Nightshade"/>
              </a:defRPr>
            </a:lvl5pPr>
            <a:lvl6pPr marL="1982320" marR="0" lvl="5" indent="-252255" algn="l" rtl="0">
              <a:lnSpc>
                <a:spcPct val="100000"/>
              </a:lnSpc>
              <a:spcBef>
                <a:spcPts val="2109"/>
              </a:spcBef>
              <a:spcAft>
                <a:spcPts val="0"/>
              </a:spcAft>
              <a:buClr>
                <a:srgbClr val="3E231A"/>
              </a:buClr>
              <a:buSzPct val="25000"/>
              <a:buFont typeface="Jim Nightshade"/>
              <a:buChar char="•"/>
              <a:defRPr sz="2700" b="0" i="0" u="none" strike="noStrike" cap="none">
                <a:solidFill>
                  <a:srgbClr val="3E231A"/>
                </a:solidFill>
                <a:latin typeface="Jim Nightshade"/>
                <a:ea typeface="Jim Nightshade"/>
                <a:cs typeface="Jim Nightshade"/>
                <a:sym typeface="Jim Nightshade"/>
              </a:defRPr>
            </a:lvl6pPr>
            <a:lvl7pPr marL="2312707" marR="0" lvl="6" indent="-252255" algn="l" rtl="0">
              <a:lnSpc>
                <a:spcPct val="100000"/>
              </a:lnSpc>
              <a:spcBef>
                <a:spcPts val="2109"/>
              </a:spcBef>
              <a:spcAft>
                <a:spcPts val="0"/>
              </a:spcAft>
              <a:buClr>
                <a:srgbClr val="3E231A"/>
              </a:buClr>
              <a:buSzPct val="25000"/>
              <a:buFont typeface="Jim Nightshade"/>
              <a:buChar char="•"/>
              <a:defRPr sz="2700" b="0" i="0" u="none" strike="noStrike" cap="none">
                <a:solidFill>
                  <a:srgbClr val="3E231A"/>
                </a:solidFill>
                <a:latin typeface="Jim Nightshade"/>
                <a:ea typeface="Jim Nightshade"/>
                <a:cs typeface="Jim Nightshade"/>
                <a:sym typeface="Jim Nightshade"/>
              </a:defRPr>
            </a:lvl7pPr>
            <a:lvl8pPr marL="2643094" marR="0" lvl="7" indent="-252255" algn="l" rtl="0">
              <a:lnSpc>
                <a:spcPct val="100000"/>
              </a:lnSpc>
              <a:spcBef>
                <a:spcPts val="2109"/>
              </a:spcBef>
              <a:spcAft>
                <a:spcPts val="0"/>
              </a:spcAft>
              <a:buClr>
                <a:srgbClr val="3E231A"/>
              </a:buClr>
              <a:buSzPct val="25000"/>
              <a:buFont typeface="Jim Nightshade"/>
              <a:buChar char="•"/>
              <a:defRPr sz="2700" b="0" i="0" u="none" strike="noStrike" cap="none">
                <a:solidFill>
                  <a:srgbClr val="3E231A"/>
                </a:solidFill>
                <a:latin typeface="Jim Nightshade"/>
                <a:ea typeface="Jim Nightshade"/>
                <a:cs typeface="Jim Nightshade"/>
                <a:sym typeface="Jim Nightshade"/>
              </a:defRPr>
            </a:lvl8pPr>
            <a:lvl9pPr marL="2973480" marR="0" lvl="8" indent="-252255" algn="l" rtl="0">
              <a:lnSpc>
                <a:spcPct val="100000"/>
              </a:lnSpc>
              <a:spcBef>
                <a:spcPts val="2109"/>
              </a:spcBef>
              <a:spcAft>
                <a:spcPts val="0"/>
              </a:spcAft>
              <a:buClr>
                <a:srgbClr val="3E231A"/>
              </a:buClr>
              <a:buSzPct val="25000"/>
              <a:buFont typeface="Jim Nightshade"/>
              <a:buChar char="•"/>
              <a:defRPr sz="2700" b="0" i="0" u="none" strike="noStrike" cap="none">
                <a:solidFill>
                  <a:srgbClr val="3E231A"/>
                </a:solidFill>
                <a:latin typeface="Jim Nightshade"/>
                <a:ea typeface="Jim Nightshade"/>
                <a:cs typeface="Jim Nightshade"/>
                <a:sym typeface="Jim Nightshade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4455914" y="6536545"/>
            <a:ext cx="227445" cy="321469"/>
          </a:xfrm>
          <a:prstGeom prst="rect">
            <a:avLst/>
          </a:prstGeom>
          <a:noFill/>
          <a:ln>
            <a:noFill/>
          </a:ln>
        </p:spPr>
        <p:txBody>
          <a:bodyPr lIns="35717" tIns="35717" rIns="35717" bIns="35717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3E231A"/>
              </a:buClr>
              <a:buSzPct val="25000"/>
            </a:pPr>
            <a:fld id="{00000000-1234-1234-1234-123412341234}" type="slidenum">
              <a:rPr lang="en-US" sz="1300" b="0" smtClean="0">
                <a:solidFill>
                  <a:srgbClr val="3E231A"/>
                </a:solidFill>
                <a:latin typeface="Jim Nightshade"/>
                <a:ea typeface="Jim Nightshade"/>
                <a:cs typeface="Jim Nightshade"/>
                <a:sym typeface="Jim Nightshade"/>
              </a:rPr>
              <a:pPr>
                <a:spcBef>
                  <a:spcPts val="0"/>
                </a:spcBef>
                <a:spcAft>
                  <a:spcPts val="0"/>
                </a:spcAft>
                <a:buClr>
                  <a:srgbClr val="3E231A"/>
                </a:buClr>
                <a:buSzPct val="25000"/>
              </a:pPr>
              <a:t>‹#›</a:t>
            </a:fld>
            <a:endParaRPr lang="en-US" sz="1300" b="0" dirty="0">
              <a:solidFill>
                <a:srgbClr val="3E231A"/>
              </a:solidFill>
              <a:latin typeface="Jim Nightshade"/>
              <a:ea typeface="Jim Nightshade"/>
              <a:cs typeface="Jim Nightshade"/>
              <a:sym typeface="Jim Nightshade"/>
            </a:endParaRPr>
          </a:p>
        </p:txBody>
      </p:sp>
    </p:spTree>
    <p:extLst>
      <p:ext uri="{BB962C8B-B14F-4D97-AF65-F5344CB8AC3E}">
        <p14:creationId xmlns:p14="http://schemas.microsoft.com/office/powerpoint/2010/main" val="157330496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39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9EC3A-80B0-46D4-B8B7-F52737CA7A62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969AA-BFEA-44DD-94FC-56D82FC5290A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03087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F333D-6F72-40F8-ACF6-68B06C684DB6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E0E74-7E09-43CB-948C-00B2D3D524A4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08054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1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CF976-C674-41B5-9420-D9479668B2C3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FFFDE-B354-465B-A319-991A7D9061F6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41168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F0439-E5DC-4961-B39F-25F835C57C9A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CB816-B404-483C-A9EE-6C002B92550A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926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85D32-CAF2-4297-A3EE-6BCEB96B0F37}" type="datetimeFigureOut">
              <a:rPr lang="zh-TW" altLang="en-US" smtClean="0"/>
              <a:t>2018/4/23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B82CA-04B1-4DC0-B6D6-BA3AC2BF5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912558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32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32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0269F-A4B6-48D0-93C5-912D4798415E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CD9F7-8A54-4DD3-B1F5-4B11F09F091C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50212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151E4-F309-4E6C-97EE-E108D47F961F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6C225-F4A8-4295-9C86-28DB111EBCDC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80253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A653B-0437-4629-BDE9-D91B178E94BC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1EFDB-02FE-46FB-B757-1F945E56150B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85829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6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76D30-548D-4ED6-9EC9-3BD412F543CC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55BB6-FA42-4F9A-B0D0-0C3D87028650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35422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DD732-3D70-439C-A75F-BF83ADBE1566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E7E5F-07E3-4198-979D-9DDF51C1D918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23126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A4176-6160-425F-878A-4DEDA7CC9B02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4C76A-CD6F-4585-897D-2F744E290775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27819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52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52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211D1-FFCD-4AD2-A611-669CDA456AD6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3BF91-12C7-4BDD-B3A9-9C4D3C31ED70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45904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訂版面配置 1">
    <p:bg>
      <p:bgPr>
        <a:solidFill>
          <a:srgbClr val="FFFFFF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70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4" name="Shape 71"/>
          <p:cNvSpPr>
            <a:spLocks noChangeArrowheads="1"/>
          </p:cNvSpPr>
          <p:nvPr/>
        </p:nvSpPr>
        <p:spPr bwMode="auto">
          <a:xfrm>
            <a:off x="0" y="0"/>
            <a:ext cx="522288" cy="13716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5" name="Shape 72"/>
          <p:cNvSpPr>
            <a:spLocks noChangeArrowheads="1"/>
          </p:cNvSpPr>
          <p:nvPr/>
        </p:nvSpPr>
        <p:spPr bwMode="auto">
          <a:xfrm>
            <a:off x="520700" y="0"/>
            <a:ext cx="522288" cy="137160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6" name="Shape 73"/>
          <p:cNvSpPr/>
          <p:nvPr/>
        </p:nvSpPr>
        <p:spPr>
          <a:xfrm>
            <a:off x="192095" y="301625"/>
            <a:ext cx="661987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7" name="Shape 74"/>
          <p:cNvSpPr/>
          <p:nvPr/>
        </p:nvSpPr>
        <p:spPr>
          <a:xfrm rot="10800000">
            <a:off x="192095" y="301625"/>
            <a:ext cx="661987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8" name="Shape 75"/>
          <p:cNvSpPr>
            <a:spLocks noChangeArrowheads="1"/>
          </p:cNvSpPr>
          <p:nvPr/>
        </p:nvSpPr>
        <p:spPr bwMode="auto">
          <a:xfrm>
            <a:off x="1042988" y="0"/>
            <a:ext cx="520700" cy="13716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9" name="Shape 76"/>
          <p:cNvSpPr>
            <a:spLocks noChangeArrowheads="1"/>
          </p:cNvSpPr>
          <p:nvPr/>
        </p:nvSpPr>
        <p:spPr bwMode="auto">
          <a:xfrm>
            <a:off x="1563695" y="0"/>
            <a:ext cx="522287" cy="137160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10" name="Shape 77"/>
          <p:cNvSpPr/>
          <p:nvPr/>
        </p:nvSpPr>
        <p:spPr>
          <a:xfrm>
            <a:off x="1235077" y="301625"/>
            <a:ext cx="661988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11" name="Shape 78"/>
          <p:cNvSpPr/>
          <p:nvPr/>
        </p:nvSpPr>
        <p:spPr>
          <a:xfrm rot="10800000">
            <a:off x="1235077" y="301625"/>
            <a:ext cx="661988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12" name="Shape 79"/>
          <p:cNvSpPr>
            <a:spLocks noChangeArrowheads="1"/>
          </p:cNvSpPr>
          <p:nvPr/>
        </p:nvSpPr>
        <p:spPr bwMode="auto">
          <a:xfrm>
            <a:off x="0" y="1371600"/>
            <a:ext cx="522288" cy="1371600"/>
          </a:xfrm>
          <a:prstGeom prst="rect">
            <a:avLst/>
          </a:pr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13" name="Shape 80"/>
          <p:cNvSpPr>
            <a:spLocks noChangeArrowheads="1"/>
          </p:cNvSpPr>
          <p:nvPr/>
        </p:nvSpPr>
        <p:spPr bwMode="auto">
          <a:xfrm>
            <a:off x="520700" y="1371600"/>
            <a:ext cx="522288" cy="13716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14" name="Shape 81"/>
          <p:cNvSpPr/>
          <p:nvPr/>
        </p:nvSpPr>
        <p:spPr>
          <a:xfrm>
            <a:off x="192095" y="1673225"/>
            <a:ext cx="661987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15" name="Shape 82"/>
          <p:cNvSpPr/>
          <p:nvPr/>
        </p:nvSpPr>
        <p:spPr>
          <a:xfrm rot="10800000">
            <a:off x="192095" y="1673225"/>
            <a:ext cx="661987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16" name="Shape 83"/>
          <p:cNvSpPr>
            <a:spLocks noChangeArrowheads="1"/>
          </p:cNvSpPr>
          <p:nvPr/>
        </p:nvSpPr>
        <p:spPr bwMode="auto">
          <a:xfrm>
            <a:off x="1042988" y="1371600"/>
            <a:ext cx="520700" cy="1371600"/>
          </a:xfrm>
          <a:prstGeom prst="rect">
            <a:avLst/>
          </a:pr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17" name="Shape 84"/>
          <p:cNvSpPr>
            <a:spLocks noChangeArrowheads="1"/>
          </p:cNvSpPr>
          <p:nvPr/>
        </p:nvSpPr>
        <p:spPr bwMode="auto">
          <a:xfrm>
            <a:off x="1563695" y="1371600"/>
            <a:ext cx="522287" cy="13716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18" name="Shape 85"/>
          <p:cNvSpPr/>
          <p:nvPr/>
        </p:nvSpPr>
        <p:spPr>
          <a:xfrm>
            <a:off x="1235077" y="1673225"/>
            <a:ext cx="661988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19" name="Shape 86"/>
          <p:cNvSpPr/>
          <p:nvPr/>
        </p:nvSpPr>
        <p:spPr>
          <a:xfrm rot="10800000">
            <a:off x="1235077" y="1673225"/>
            <a:ext cx="661988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20" name="Shape 87"/>
          <p:cNvSpPr>
            <a:spLocks noChangeArrowheads="1"/>
          </p:cNvSpPr>
          <p:nvPr/>
        </p:nvSpPr>
        <p:spPr bwMode="auto">
          <a:xfrm>
            <a:off x="0" y="2743200"/>
            <a:ext cx="522288" cy="13716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21" name="Shape 88"/>
          <p:cNvSpPr>
            <a:spLocks noChangeArrowheads="1"/>
          </p:cNvSpPr>
          <p:nvPr/>
        </p:nvSpPr>
        <p:spPr bwMode="auto">
          <a:xfrm>
            <a:off x="520700" y="2743200"/>
            <a:ext cx="522288" cy="137160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22" name="Shape 89"/>
          <p:cNvSpPr/>
          <p:nvPr/>
        </p:nvSpPr>
        <p:spPr>
          <a:xfrm>
            <a:off x="192095" y="3044825"/>
            <a:ext cx="661987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23" name="Shape 90"/>
          <p:cNvSpPr/>
          <p:nvPr/>
        </p:nvSpPr>
        <p:spPr>
          <a:xfrm rot="10800000">
            <a:off x="192095" y="3044825"/>
            <a:ext cx="661987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24" name="Shape 91"/>
          <p:cNvSpPr>
            <a:spLocks noChangeArrowheads="1"/>
          </p:cNvSpPr>
          <p:nvPr/>
        </p:nvSpPr>
        <p:spPr bwMode="auto">
          <a:xfrm>
            <a:off x="1042988" y="2743200"/>
            <a:ext cx="520700" cy="13716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25" name="Shape 92"/>
          <p:cNvSpPr>
            <a:spLocks noChangeArrowheads="1"/>
          </p:cNvSpPr>
          <p:nvPr/>
        </p:nvSpPr>
        <p:spPr bwMode="auto">
          <a:xfrm>
            <a:off x="1563695" y="2743200"/>
            <a:ext cx="522287" cy="137160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26" name="Shape 93"/>
          <p:cNvSpPr/>
          <p:nvPr/>
        </p:nvSpPr>
        <p:spPr>
          <a:xfrm>
            <a:off x="1235077" y="3044825"/>
            <a:ext cx="661988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27" name="Shape 94"/>
          <p:cNvSpPr/>
          <p:nvPr/>
        </p:nvSpPr>
        <p:spPr>
          <a:xfrm rot="10800000">
            <a:off x="1235077" y="3044825"/>
            <a:ext cx="661988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28" name="Shape 95"/>
          <p:cNvSpPr>
            <a:spLocks noChangeArrowheads="1"/>
          </p:cNvSpPr>
          <p:nvPr/>
        </p:nvSpPr>
        <p:spPr bwMode="auto">
          <a:xfrm>
            <a:off x="0" y="4114800"/>
            <a:ext cx="522288" cy="1371600"/>
          </a:xfrm>
          <a:prstGeom prst="rect">
            <a:avLst/>
          </a:pr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29" name="Shape 96"/>
          <p:cNvSpPr>
            <a:spLocks noChangeArrowheads="1"/>
          </p:cNvSpPr>
          <p:nvPr/>
        </p:nvSpPr>
        <p:spPr bwMode="auto">
          <a:xfrm>
            <a:off x="520700" y="4114800"/>
            <a:ext cx="522288" cy="13716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30" name="Shape 97"/>
          <p:cNvSpPr/>
          <p:nvPr/>
        </p:nvSpPr>
        <p:spPr>
          <a:xfrm>
            <a:off x="192095" y="4416425"/>
            <a:ext cx="661987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31" name="Shape 98"/>
          <p:cNvSpPr/>
          <p:nvPr/>
        </p:nvSpPr>
        <p:spPr>
          <a:xfrm rot="10800000">
            <a:off x="192095" y="4416425"/>
            <a:ext cx="661987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32" name="Shape 99"/>
          <p:cNvSpPr>
            <a:spLocks noChangeArrowheads="1"/>
          </p:cNvSpPr>
          <p:nvPr/>
        </p:nvSpPr>
        <p:spPr bwMode="auto">
          <a:xfrm>
            <a:off x="1042988" y="4114800"/>
            <a:ext cx="520700" cy="1371600"/>
          </a:xfrm>
          <a:prstGeom prst="rect">
            <a:avLst/>
          </a:pr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33" name="Shape 100"/>
          <p:cNvSpPr>
            <a:spLocks noChangeArrowheads="1"/>
          </p:cNvSpPr>
          <p:nvPr/>
        </p:nvSpPr>
        <p:spPr bwMode="auto">
          <a:xfrm>
            <a:off x="1563695" y="4114800"/>
            <a:ext cx="522287" cy="13716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34" name="Shape 101"/>
          <p:cNvSpPr/>
          <p:nvPr/>
        </p:nvSpPr>
        <p:spPr>
          <a:xfrm>
            <a:off x="1235077" y="4416425"/>
            <a:ext cx="661988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35" name="Shape 102"/>
          <p:cNvSpPr/>
          <p:nvPr/>
        </p:nvSpPr>
        <p:spPr>
          <a:xfrm rot="10800000">
            <a:off x="1235077" y="4416425"/>
            <a:ext cx="661988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36" name="Shape 103"/>
          <p:cNvSpPr>
            <a:spLocks noChangeArrowheads="1"/>
          </p:cNvSpPr>
          <p:nvPr/>
        </p:nvSpPr>
        <p:spPr bwMode="auto">
          <a:xfrm>
            <a:off x="0" y="5486400"/>
            <a:ext cx="522288" cy="13716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37" name="Shape 104"/>
          <p:cNvSpPr>
            <a:spLocks noChangeArrowheads="1"/>
          </p:cNvSpPr>
          <p:nvPr/>
        </p:nvSpPr>
        <p:spPr bwMode="auto">
          <a:xfrm>
            <a:off x="520700" y="5486400"/>
            <a:ext cx="522288" cy="137160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38" name="Shape 105"/>
          <p:cNvSpPr/>
          <p:nvPr/>
        </p:nvSpPr>
        <p:spPr>
          <a:xfrm>
            <a:off x="192095" y="5788025"/>
            <a:ext cx="661987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39" name="Shape 106"/>
          <p:cNvSpPr/>
          <p:nvPr/>
        </p:nvSpPr>
        <p:spPr>
          <a:xfrm rot="10800000">
            <a:off x="192095" y="5788025"/>
            <a:ext cx="661987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40" name="Shape 107"/>
          <p:cNvSpPr>
            <a:spLocks noChangeArrowheads="1"/>
          </p:cNvSpPr>
          <p:nvPr/>
        </p:nvSpPr>
        <p:spPr bwMode="auto">
          <a:xfrm>
            <a:off x="1042988" y="5486400"/>
            <a:ext cx="520700" cy="13716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41" name="Shape 108"/>
          <p:cNvSpPr>
            <a:spLocks noChangeArrowheads="1"/>
          </p:cNvSpPr>
          <p:nvPr/>
        </p:nvSpPr>
        <p:spPr bwMode="auto">
          <a:xfrm>
            <a:off x="1563695" y="5486400"/>
            <a:ext cx="522287" cy="137160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TW" altLang="zh-TW" sz="1400">
              <a:solidFill>
                <a:srgbClr val="000000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42" name="Shape 109"/>
          <p:cNvSpPr/>
          <p:nvPr/>
        </p:nvSpPr>
        <p:spPr>
          <a:xfrm>
            <a:off x="1235077" y="5788025"/>
            <a:ext cx="661988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43" name="Shape 110"/>
          <p:cNvSpPr/>
          <p:nvPr/>
        </p:nvSpPr>
        <p:spPr>
          <a:xfrm rot="10800000">
            <a:off x="1235077" y="5788025"/>
            <a:ext cx="661988" cy="882650"/>
          </a:xfrm>
          <a:prstGeom prst="chord">
            <a:avLst>
              <a:gd name="adj1" fmla="val 5400352"/>
              <a:gd name="adj2" fmla="val 16200000"/>
            </a:avLst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/>
          <a:lstStyle/>
          <a:p>
            <a:pPr>
              <a:defRPr/>
            </a:pPr>
            <a:endParaRPr sz="1400" kern="0">
              <a:solidFill>
                <a:srgbClr val="000000"/>
              </a:solidFill>
              <a:ea typeface="新細明體" pitchFamily="18" charset="-120"/>
              <a:cs typeface="Arial"/>
              <a:sym typeface="Arial"/>
            </a:endParaRPr>
          </a:p>
        </p:txBody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2739225" y="816517"/>
            <a:ext cx="5696400" cy="5243600"/>
          </a:xfrm>
          <a:prstGeom prst="rect">
            <a:avLst/>
          </a:prstGeom>
          <a:noFill/>
        </p:spPr>
        <p:txBody>
          <a:bodyPr/>
          <a:lstStyle>
            <a:lvl1pPr lvl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 sz="1400">
                <a:solidFill>
                  <a:schemeClr val="dk2"/>
                </a:solidFill>
              </a:defRPr>
            </a:lvl2pPr>
            <a:lvl3pPr lvl="2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 sz="1400">
                <a:solidFill>
                  <a:schemeClr val="dk2"/>
                </a:solidFill>
              </a:defRPr>
            </a:lvl3pPr>
            <a:lvl4pPr lvl="3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 sz="1400">
                <a:solidFill>
                  <a:schemeClr val="dk2"/>
                </a:solidFill>
              </a:defRPr>
            </a:lvl4pPr>
            <a:lvl5pPr lvl="4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 sz="1400">
                <a:solidFill>
                  <a:schemeClr val="dk2"/>
                </a:solidFill>
              </a:defRPr>
            </a:lvl5pPr>
            <a:lvl6pPr lvl="5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 sz="1400">
                <a:solidFill>
                  <a:schemeClr val="dk2"/>
                </a:solidFill>
              </a:defRPr>
            </a:lvl6pPr>
            <a:lvl7pPr lvl="6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 sz="1400">
                <a:solidFill>
                  <a:schemeClr val="dk2"/>
                </a:solidFill>
              </a:defRPr>
            </a:lvl7pPr>
            <a:lvl8pPr lvl="7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 sz="1400">
                <a:solidFill>
                  <a:schemeClr val="dk2"/>
                </a:solidFill>
              </a:defRPr>
            </a:lvl8pPr>
            <a:lvl9pPr lvl="8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4" name="Shape 112"/>
          <p:cNvSpPr txBox="1">
            <a:spLocks noGrp="1"/>
          </p:cNvSpPr>
          <p:nvPr>
            <p:ph type="sldNum" idx="10"/>
          </p:nvPr>
        </p:nvSpPr>
        <p:spPr/>
        <p:txBody>
          <a:bodyPr>
            <a:noAutofit/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4065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62DFCDA-FC21-43BE-A017-23E7C5423A6D}" type="slidenum">
              <a:rPr lang="en-US" altLang="zh-TW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9022784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2347" y="4003807"/>
            <a:ext cx="7772400" cy="1470025"/>
          </a:xfrm>
        </p:spPr>
        <p:txBody>
          <a:bodyPr/>
          <a:lstStyle>
            <a:lvl1pPr>
              <a:defRPr sz="40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235463"/>
            <a:ext cx="6400800" cy="1752600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92075"/>
            <a:ext cx="2895600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46A16AB-D56D-46A5-B436-B6B4372EDAA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8278845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204007"/>
            <a:ext cx="7772400" cy="1470025"/>
          </a:xfrm>
        </p:spPr>
        <p:txBody>
          <a:bodyPr/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447327"/>
            <a:ext cx="6400800" cy="563189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92075"/>
            <a:ext cx="2895600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44FCBE0-CED5-446B-A0D0-55E112E043D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07601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85D32-CAF2-4297-A3EE-6BCEB96B0F37}" type="datetimeFigureOut">
              <a:rPr lang="zh-TW" altLang="en-US" smtClean="0"/>
              <a:t>2018/4/23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B82CA-04B1-4DC0-B6D6-BA3AC2BF5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0659738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8114" y="274638"/>
            <a:ext cx="5268686" cy="1143000"/>
          </a:xfrm>
        </p:spPr>
        <p:txBody>
          <a:bodyPr/>
          <a:lstStyle>
            <a:lvl1pPr algn="r"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50770" y="1600206"/>
            <a:ext cx="5236029" cy="4525963"/>
          </a:xfrm>
        </p:spPr>
        <p:txBody>
          <a:bodyPr/>
          <a:lstStyle>
            <a:lvl1pPr algn="r">
              <a:defRPr sz="2800">
                <a:solidFill>
                  <a:schemeClr val="accent4"/>
                </a:solidFill>
              </a:defRPr>
            </a:lvl1pPr>
            <a:lvl2pPr algn="r">
              <a:defRPr sz="2400">
                <a:solidFill>
                  <a:schemeClr val="accent4"/>
                </a:solidFill>
              </a:defRPr>
            </a:lvl2pPr>
            <a:lvl3pPr algn="r">
              <a:defRPr sz="2000">
                <a:solidFill>
                  <a:schemeClr val="accent4"/>
                </a:solidFill>
              </a:defRPr>
            </a:lvl3pPr>
            <a:lvl4pPr algn="r">
              <a:defRPr sz="1800">
                <a:solidFill>
                  <a:schemeClr val="accent4"/>
                </a:solidFill>
              </a:defRPr>
            </a:lvl4pPr>
            <a:lvl5pPr algn="r">
              <a:defRPr sz="1800">
                <a:solidFill>
                  <a:schemeClr val="accent4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6655D4A-2E10-41DD-8B90-BACF99772C4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6332701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 sz="2800">
                <a:solidFill>
                  <a:schemeClr val="accent4"/>
                </a:solidFill>
              </a:defRPr>
            </a:lvl1pPr>
            <a:lvl2pPr algn="r">
              <a:defRPr sz="2400">
                <a:solidFill>
                  <a:schemeClr val="accent4"/>
                </a:solidFill>
              </a:defRPr>
            </a:lvl2pPr>
            <a:lvl3pPr algn="r">
              <a:defRPr sz="2000">
                <a:solidFill>
                  <a:schemeClr val="accent4"/>
                </a:solidFill>
              </a:defRPr>
            </a:lvl3pPr>
            <a:lvl4pPr algn="r">
              <a:defRPr sz="1800">
                <a:solidFill>
                  <a:schemeClr val="accent4"/>
                </a:solidFill>
              </a:defRPr>
            </a:lvl4pPr>
            <a:lvl5pPr algn="r">
              <a:defRPr sz="1800">
                <a:solidFill>
                  <a:schemeClr val="accent4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B42BC93-4D3A-4E96-9A2F-0FACFBE8E9B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72709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 sz="2800">
                <a:solidFill>
                  <a:schemeClr val="accent4"/>
                </a:solidFill>
              </a:defRPr>
            </a:lvl1pPr>
            <a:lvl2pPr algn="r">
              <a:defRPr sz="2400">
                <a:solidFill>
                  <a:schemeClr val="accent4"/>
                </a:solidFill>
              </a:defRPr>
            </a:lvl2pPr>
            <a:lvl3pPr algn="r">
              <a:defRPr sz="2000">
                <a:solidFill>
                  <a:schemeClr val="accent4"/>
                </a:solidFill>
              </a:defRPr>
            </a:lvl3pPr>
            <a:lvl4pPr algn="r">
              <a:defRPr sz="1800">
                <a:solidFill>
                  <a:schemeClr val="accent4"/>
                </a:solidFill>
              </a:defRPr>
            </a:lvl4pPr>
            <a:lvl5pPr algn="r">
              <a:defRPr sz="1800">
                <a:solidFill>
                  <a:schemeClr val="accent4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0116954-51A9-474C-A7A9-2E3A7A68799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1937763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Graph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 sz="2800">
                <a:solidFill>
                  <a:schemeClr val="accent4"/>
                </a:solidFill>
              </a:defRPr>
            </a:lvl1pPr>
            <a:lvl2pPr algn="r">
              <a:defRPr sz="2400">
                <a:solidFill>
                  <a:schemeClr val="accent4"/>
                </a:solidFill>
              </a:defRPr>
            </a:lvl2pPr>
            <a:lvl3pPr algn="r">
              <a:defRPr sz="2000">
                <a:solidFill>
                  <a:schemeClr val="accent4"/>
                </a:solidFill>
              </a:defRPr>
            </a:lvl3pPr>
            <a:lvl4pPr algn="r">
              <a:defRPr sz="1800">
                <a:solidFill>
                  <a:schemeClr val="accent4"/>
                </a:solidFill>
              </a:defRPr>
            </a:lvl4pPr>
            <a:lvl5pPr algn="r">
              <a:defRPr sz="1800">
                <a:solidFill>
                  <a:schemeClr val="accent4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2F3D9D7-BEA9-419D-8375-AFB055FF75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5398838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ictu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sz="4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l">
              <a:defRPr sz="28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4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8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18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7AA0226-DC42-470B-AAEA-D94AA23341C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9630030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4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latin typeface="標楷體" pitchFamily="65" charset="-120"/>
                <a:ea typeface="標楷體" pitchFamily="65" charset="-12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9C34C9E-A40E-4D44-96B5-35DCA2ACF9F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9249855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>
                <a:latin typeface="微軟正黑體" pitchFamily="34" charset="-120"/>
                <a:ea typeface="微軟正黑體" pitchFamily="34" charset="-120"/>
              </a:defRPr>
            </a:lvl1pPr>
            <a:lvl2pPr>
              <a:defRPr sz="2400">
                <a:latin typeface="微軟正黑體" pitchFamily="34" charset="-120"/>
                <a:ea typeface="微軟正黑體" pitchFamily="34" charset="-120"/>
              </a:defRPr>
            </a:lvl2pPr>
            <a:lvl3pPr>
              <a:defRPr sz="2000">
                <a:latin typeface="微軟正黑體" pitchFamily="34" charset="-120"/>
                <a:ea typeface="微軟正黑體" pitchFamily="34" charset="-120"/>
              </a:defRPr>
            </a:lvl3pPr>
            <a:lvl4pPr>
              <a:defRPr sz="1800">
                <a:latin typeface="微軟正黑體" pitchFamily="34" charset="-120"/>
                <a:ea typeface="微軟正黑體" pitchFamily="34" charset="-120"/>
              </a:defRPr>
            </a:lvl4pPr>
            <a:lvl5pPr>
              <a:defRPr sz="1800">
                <a:latin typeface="微軟正黑體" pitchFamily="34" charset="-120"/>
                <a:ea typeface="微軟正黑體" pitchFamily="34" charset="-12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>
                <a:latin typeface="微軟正黑體" pitchFamily="34" charset="-120"/>
                <a:ea typeface="微軟正黑體" pitchFamily="34" charset="-120"/>
              </a:defRPr>
            </a:lvl1pPr>
            <a:lvl2pPr>
              <a:defRPr sz="2400">
                <a:latin typeface="微軟正黑體" pitchFamily="34" charset="-120"/>
                <a:ea typeface="微軟正黑體" pitchFamily="34" charset="-120"/>
              </a:defRPr>
            </a:lvl2pPr>
            <a:lvl3pPr>
              <a:defRPr sz="2000">
                <a:latin typeface="微軟正黑體" pitchFamily="34" charset="-120"/>
                <a:ea typeface="微軟正黑體" pitchFamily="34" charset="-120"/>
              </a:defRPr>
            </a:lvl3pPr>
            <a:lvl4pPr>
              <a:defRPr sz="1800">
                <a:latin typeface="微軟正黑體" pitchFamily="34" charset="-120"/>
                <a:ea typeface="微軟正黑體" pitchFamily="34" charset="-120"/>
              </a:defRPr>
            </a:lvl4pPr>
            <a:lvl5pPr>
              <a:defRPr sz="1800">
                <a:latin typeface="微軟正黑體" pitchFamily="34" charset="-120"/>
                <a:ea typeface="微軟正黑體" pitchFamily="34" charset="-12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C293B08-1A52-4B7D-94B0-A77374F5C61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9550570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2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2" y="2174875"/>
            <a:ext cx="4041775" cy="3951288"/>
          </a:xfr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CF3982E-A424-40C1-BCD5-F8156538A02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939459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AE31425-F1EC-4840-AC43-4942053375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6072069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17EF619-ED8A-446A-A004-C17A6E5E48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70398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6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85D32-CAF2-4297-A3EE-6BCEB96B0F37}" type="datetimeFigureOut">
              <a:rPr lang="zh-TW" altLang="en-US" smtClean="0"/>
              <a:t>2018/4/23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B82CA-04B1-4DC0-B6D6-BA3AC2BF5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9257945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4"/>
            <a:ext cx="5111750" cy="5853113"/>
          </a:xfr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標楷體" pitchFamily="65" charset="-120"/>
                <a:ea typeface="標楷體" pitchFamily="65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9B496BA-055A-4B4D-85D6-9311E6534B4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0557083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C2A3418-D96B-4B14-93C5-552F595CA79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7689513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4BF32BB-A462-49EF-82C2-E13C4F757E2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1352765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5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9120848-2B0B-4BB2-BEA6-54E14751739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1135047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6"/>
            <a:ext cx="8229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AF580F0-56FA-4B41-8EB9-4F642353861A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2057212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DB59E59-E602-47C9-8BDB-36D7E9DDF93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798206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2347" y="4003807"/>
            <a:ext cx="7772400" cy="1470025"/>
          </a:xfrm>
        </p:spPr>
        <p:txBody>
          <a:bodyPr/>
          <a:lstStyle>
            <a:lvl1pPr>
              <a:defRPr sz="40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235463"/>
            <a:ext cx="6400800" cy="1752600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92075"/>
            <a:ext cx="2895600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C32E957-488F-4EC2-A6C2-1231677E8F9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2092460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204007"/>
            <a:ext cx="7772400" cy="1470025"/>
          </a:xfrm>
        </p:spPr>
        <p:txBody>
          <a:bodyPr/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447327"/>
            <a:ext cx="6400800" cy="563189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92075"/>
            <a:ext cx="2895600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57FBF3F-3DCC-421E-8095-CDB4B06C6AE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357567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8114" y="274638"/>
            <a:ext cx="5268686" cy="1143000"/>
          </a:xfrm>
        </p:spPr>
        <p:txBody>
          <a:bodyPr/>
          <a:lstStyle>
            <a:lvl1pPr algn="r"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50770" y="1600206"/>
            <a:ext cx="5236029" cy="4525963"/>
          </a:xfrm>
        </p:spPr>
        <p:txBody>
          <a:bodyPr/>
          <a:lstStyle>
            <a:lvl1pPr algn="r">
              <a:defRPr sz="2800">
                <a:solidFill>
                  <a:schemeClr val="accent4"/>
                </a:solidFill>
              </a:defRPr>
            </a:lvl1pPr>
            <a:lvl2pPr algn="r">
              <a:defRPr sz="2400">
                <a:solidFill>
                  <a:schemeClr val="accent4"/>
                </a:solidFill>
              </a:defRPr>
            </a:lvl2pPr>
            <a:lvl3pPr algn="r">
              <a:defRPr sz="2000">
                <a:solidFill>
                  <a:schemeClr val="accent4"/>
                </a:solidFill>
              </a:defRPr>
            </a:lvl3pPr>
            <a:lvl4pPr algn="r">
              <a:defRPr sz="1800">
                <a:solidFill>
                  <a:schemeClr val="accent4"/>
                </a:solidFill>
              </a:defRPr>
            </a:lvl4pPr>
            <a:lvl5pPr algn="r">
              <a:defRPr sz="1800">
                <a:solidFill>
                  <a:schemeClr val="accent4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83C0E6F-8C93-4FAC-A6ED-7F168861CBF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6234746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 sz="2800">
                <a:solidFill>
                  <a:schemeClr val="accent4"/>
                </a:solidFill>
              </a:defRPr>
            </a:lvl1pPr>
            <a:lvl2pPr algn="r">
              <a:defRPr sz="2400">
                <a:solidFill>
                  <a:schemeClr val="accent4"/>
                </a:solidFill>
              </a:defRPr>
            </a:lvl2pPr>
            <a:lvl3pPr algn="r">
              <a:defRPr sz="2000">
                <a:solidFill>
                  <a:schemeClr val="accent4"/>
                </a:solidFill>
              </a:defRPr>
            </a:lvl3pPr>
            <a:lvl4pPr algn="r">
              <a:defRPr sz="1800">
                <a:solidFill>
                  <a:schemeClr val="accent4"/>
                </a:solidFill>
              </a:defRPr>
            </a:lvl4pPr>
            <a:lvl5pPr algn="r">
              <a:defRPr sz="1800">
                <a:solidFill>
                  <a:schemeClr val="accent4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D8D2BC1-ECEE-45CE-9138-99322B6E31E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740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85D32-CAF2-4297-A3EE-6BCEB96B0F37}" type="datetimeFigureOut">
              <a:rPr lang="zh-TW" altLang="en-US" smtClean="0"/>
              <a:t>2018/4/23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B82CA-04B1-4DC0-B6D6-BA3AC2BF5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5275709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 sz="2800">
                <a:solidFill>
                  <a:schemeClr val="accent4"/>
                </a:solidFill>
              </a:defRPr>
            </a:lvl1pPr>
            <a:lvl2pPr algn="r">
              <a:defRPr sz="2400">
                <a:solidFill>
                  <a:schemeClr val="accent4"/>
                </a:solidFill>
              </a:defRPr>
            </a:lvl2pPr>
            <a:lvl3pPr algn="r">
              <a:defRPr sz="2000">
                <a:solidFill>
                  <a:schemeClr val="accent4"/>
                </a:solidFill>
              </a:defRPr>
            </a:lvl3pPr>
            <a:lvl4pPr algn="r">
              <a:defRPr sz="1800">
                <a:solidFill>
                  <a:schemeClr val="accent4"/>
                </a:solidFill>
              </a:defRPr>
            </a:lvl4pPr>
            <a:lvl5pPr algn="r">
              <a:defRPr sz="1800">
                <a:solidFill>
                  <a:schemeClr val="accent4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49F3740-D387-4BD9-86BF-84FF3E66A0C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2558049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Graph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 sz="2800">
                <a:solidFill>
                  <a:schemeClr val="accent4"/>
                </a:solidFill>
              </a:defRPr>
            </a:lvl1pPr>
            <a:lvl2pPr algn="r">
              <a:defRPr sz="2400">
                <a:solidFill>
                  <a:schemeClr val="accent4"/>
                </a:solidFill>
              </a:defRPr>
            </a:lvl2pPr>
            <a:lvl3pPr algn="r">
              <a:defRPr sz="2000">
                <a:solidFill>
                  <a:schemeClr val="accent4"/>
                </a:solidFill>
              </a:defRPr>
            </a:lvl3pPr>
            <a:lvl4pPr algn="r">
              <a:defRPr sz="1800">
                <a:solidFill>
                  <a:schemeClr val="accent4"/>
                </a:solidFill>
              </a:defRPr>
            </a:lvl4pPr>
            <a:lvl5pPr algn="r">
              <a:defRPr sz="1800">
                <a:solidFill>
                  <a:schemeClr val="accent4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F3E0909-ADF1-4879-9BA4-CA37FECA0A0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0929685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Pictu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sz="4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l">
              <a:defRPr sz="28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defRPr>
            </a:lvl1pPr>
            <a:lvl2pPr algn="l">
              <a:defRPr sz="24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defRPr>
            </a:lvl2pPr>
            <a:lvl3pPr algn="l">
              <a:defRPr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defRPr>
            </a:lvl3pPr>
            <a:lvl4pPr algn="l">
              <a:defRPr sz="18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defRPr>
            </a:lvl4pPr>
            <a:lvl5pPr algn="l">
              <a:defRPr sz="18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47C9EB8-CF1B-483B-A13D-706987BFDD2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2571545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4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latin typeface="標楷體" pitchFamily="65" charset="-120"/>
                <a:ea typeface="標楷體" pitchFamily="65" charset="-12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455B7F7-E2FC-4F9B-9A37-DEFC3ED0DC3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4132117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>
                <a:latin typeface="微軟正黑體" pitchFamily="34" charset="-120"/>
                <a:ea typeface="微軟正黑體" pitchFamily="34" charset="-120"/>
              </a:defRPr>
            </a:lvl1pPr>
            <a:lvl2pPr>
              <a:defRPr sz="2400">
                <a:latin typeface="微軟正黑體" pitchFamily="34" charset="-120"/>
                <a:ea typeface="微軟正黑體" pitchFamily="34" charset="-120"/>
              </a:defRPr>
            </a:lvl2pPr>
            <a:lvl3pPr>
              <a:defRPr sz="2000">
                <a:latin typeface="微軟正黑體" pitchFamily="34" charset="-120"/>
                <a:ea typeface="微軟正黑體" pitchFamily="34" charset="-120"/>
              </a:defRPr>
            </a:lvl3pPr>
            <a:lvl4pPr>
              <a:defRPr sz="1800">
                <a:latin typeface="微軟正黑體" pitchFamily="34" charset="-120"/>
                <a:ea typeface="微軟正黑體" pitchFamily="34" charset="-120"/>
              </a:defRPr>
            </a:lvl4pPr>
            <a:lvl5pPr>
              <a:defRPr sz="1800">
                <a:latin typeface="微軟正黑體" pitchFamily="34" charset="-120"/>
                <a:ea typeface="微軟正黑體" pitchFamily="34" charset="-12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>
                <a:latin typeface="微軟正黑體" pitchFamily="34" charset="-120"/>
                <a:ea typeface="微軟正黑體" pitchFamily="34" charset="-120"/>
              </a:defRPr>
            </a:lvl1pPr>
            <a:lvl2pPr>
              <a:defRPr sz="2400">
                <a:latin typeface="微軟正黑體" pitchFamily="34" charset="-120"/>
                <a:ea typeface="微軟正黑體" pitchFamily="34" charset="-120"/>
              </a:defRPr>
            </a:lvl2pPr>
            <a:lvl3pPr>
              <a:defRPr sz="2000">
                <a:latin typeface="微軟正黑體" pitchFamily="34" charset="-120"/>
                <a:ea typeface="微軟正黑體" pitchFamily="34" charset="-120"/>
              </a:defRPr>
            </a:lvl3pPr>
            <a:lvl4pPr>
              <a:defRPr sz="1800">
                <a:latin typeface="微軟正黑體" pitchFamily="34" charset="-120"/>
                <a:ea typeface="微軟正黑體" pitchFamily="34" charset="-120"/>
              </a:defRPr>
            </a:lvl4pPr>
            <a:lvl5pPr>
              <a:defRPr sz="1800">
                <a:latin typeface="微軟正黑體" pitchFamily="34" charset="-120"/>
                <a:ea typeface="微軟正黑體" pitchFamily="34" charset="-12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CB9A0C5-727D-4D03-8436-832DF3DADA3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0209014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2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2" y="2174875"/>
            <a:ext cx="4041775" cy="3951288"/>
          </a:xfrm>
        </p:spPr>
        <p:txBody>
          <a:bodyPr/>
          <a:lstStyle>
            <a:lvl1pPr>
              <a:defRPr sz="2400">
                <a:latin typeface="微軟正黑體" pitchFamily="34" charset="-120"/>
                <a:ea typeface="微軟正黑體" pitchFamily="34" charset="-120"/>
              </a:defRPr>
            </a:lvl1pPr>
            <a:lvl2pPr>
              <a:defRPr sz="2000">
                <a:latin typeface="微軟正黑體" pitchFamily="34" charset="-120"/>
                <a:ea typeface="微軟正黑體" pitchFamily="34" charset="-120"/>
              </a:defRPr>
            </a:lvl2pPr>
            <a:lvl3pPr>
              <a:defRPr sz="1800">
                <a:latin typeface="微軟正黑體" pitchFamily="34" charset="-120"/>
                <a:ea typeface="微軟正黑體" pitchFamily="34" charset="-120"/>
              </a:defRPr>
            </a:lvl3pPr>
            <a:lvl4pPr>
              <a:defRPr sz="1600">
                <a:latin typeface="微軟正黑體" pitchFamily="34" charset="-120"/>
                <a:ea typeface="微軟正黑體" pitchFamily="34" charset="-120"/>
              </a:defRPr>
            </a:lvl4pPr>
            <a:lvl5pPr>
              <a:defRPr sz="1600">
                <a:latin typeface="微軟正黑體" pitchFamily="34" charset="-120"/>
                <a:ea typeface="微軟正黑體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914D07B-2D8A-4CD4-B0CD-7031A669617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1307296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306C7EC-A1FB-4810-98ED-621C9DF5BB2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3002374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65A6D5D-DA51-4172-A03C-594D1A56860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5510912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4"/>
            <a:ext cx="5111750" cy="5853113"/>
          </a:xfrm>
        </p:spPr>
        <p:txBody>
          <a:bodyPr/>
          <a:lstStyle>
            <a:lvl1pPr>
              <a:defRPr sz="3200">
                <a:latin typeface="微軟正黑體" pitchFamily="34" charset="-120"/>
                <a:ea typeface="微軟正黑體" pitchFamily="34" charset="-120"/>
              </a:defRPr>
            </a:lvl1pPr>
            <a:lvl2pPr>
              <a:defRPr sz="2800">
                <a:latin typeface="微軟正黑體" pitchFamily="34" charset="-120"/>
                <a:ea typeface="微軟正黑體" pitchFamily="34" charset="-120"/>
              </a:defRPr>
            </a:lvl2pPr>
            <a:lvl3pPr>
              <a:defRPr sz="2400">
                <a:latin typeface="微軟正黑體" pitchFamily="34" charset="-120"/>
                <a:ea typeface="微軟正黑體" pitchFamily="34" charset="-120"/>
              </a:defRPr>
            </a:lvl3pPr>
            <a:lvl4pPr>
              <a:defRPr sz="2000">
                <a:latin typeface="微軟正黑體" pitchFamily="34" charset="-120"/>
                <a:ea typeface="微軟正黑體" pitchFamily="34" charset="-120"/>
              </a:defRPr>
            </a:lvl4pPr>
            <a:lvl5pPr>
              <a:defRPr sz="2000">
                <a:latin typeface="微軟正黑體" pitchFamily="34" charset="-120"/>
                <a:ea typeface="微軟正黑體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標楷體" pitchFamily="65" charset="-120"/>
                <a:ea typeface="標楷體" pitchFamily="65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302045F-672D-495D-8A56-265071E4A33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2444457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微軟正黑體" pitchFamily="34" charset="-120"/>
                <a:ea typeface="微軟正黑體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94108B6-0728-43C8-960B-DD07B5EC908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6685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slideLayout" Target="../slideLayouts/slideLayout139.xml"/><Relationship Id="rId2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Relationship Id="rId14" Type="http://schemas.openxmlformats.org/officeDocument/2006/relationships/image" Target="../media/image10.jp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146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140.xml"/><Relationship Id="rId6" Type="http://schemas.openxmlformats.org/officeDocument/2006/relationships/slideLayout" Target="../slideLayouts/slideLayout145.xml"/><Relationship Id="rId11" Type="http://schemas.openxmlformats.org/officeDocument/2006/relationships/slideLayout" Target="../slideLayouts/slideLayout150.xml"/><Relationship Id="rId5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49.xml"/><Relationship Id="rId4" Type="http://schemas.openxmlformats.org/officeDocument/2006/relationships/slideLayout" Target="../slideLayouts/slideLayout143.xml"/><Relationship Id="rId9" Type="http://schemas.openxmlformats.org/officeDocument/2006/relationships/slideLayout" Target="../slideLayouts/slideLayout148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8.xml"/><Relationship Id="rId13" Type="http://schemas.openxmlformats.org/officeDocument/2006/relationships/slideLayout" Target="../slideLayouts/slideLayout163.xml"/><Relationship Id="rId18" Type="http://schemas.openxmlformats.org/officeDocument/2006/relationships/image" Target="../media/image11.jpg"/><Relationship Id="rId3" Type="http://schemas.openxmlformats.org/officeDocument/2006/relationships/slideLayout" Target="../slideLayouts/slideLayout153.xml"/><Relationship Id="rId7" Type="http://schemas.openxmlformats.org/officeDocument/2006/relationships/slideLayout" Target="../slideLayouts/slideLayout157.xml"/><Relationship Id="rId12" Type="http://schemas.openxmlformats.org/officeDocument/2006/relationships/slideLayout" Target="../slideLayouts/slideLayout162.xml"/><Relationship Id="rId17" Type="http://schemas.openxmlformats.org/officeDocument/2006/relationships/theme" Target="../theme/theme12.xml"/><Relationship Id="rId2" Type="http://schemas.openxmlformats.org/officeDocument/2006/relationships/slideLayout" Target="../slideLayouts/slideLayout152.xml"/><Relationship Id="rId16" Type="http://schemas.openxmlformats.org/officeDocument/2006/relationships/slideLayout" Target="../slideLayouts/slideLayout166.xml"/><Relationship Id="rId1" Type="http://schemas.openxmlformats.org/officeDocument/2006/relationships/slideLayout" Target="../slideLayouts/slideLayout151.xml"/><Relationship Id="rId6" Type="http://schemas.openxmlformats.org/officeDocument/2006/relationships/slideLayout" Target="../slideLayouts/slideLayout156.xml"/><Relationship Id="rId11" Type="http://schemas.openxmlformats.org/officeDocument/2006/relationships/slideLayout" Target="../slideLayouts/slideLayout161.xml"/><Relationship Id="rId5" Type="http://schemas.openxmlformats.org/officeDocument/2006/relationships/slideLayout" Target="../slideLayouts/slideLayout155.xml"/><Relationship Id="rId15" Type="http://schemas.openxmlformats.org/officeDocument/2006/relationships/slideLayout" Target="../slideLayouts/slideLayout165.xml"/><Relationship Id="rId10" Type="http://schemas.openxmlformats.org/officeDocument/2006/relationships/slideLayout" Target="../slideLayouts/slideLayout160.xml"/><Relationship Id="rId4" Type="http://schemas.openxmlformats.org/officeDocument/2006/relationships/slideLayout" Target="../slideLayouts/slideLayout154.xml"/><Relationship Id="rId9" Type="http://schemas.openxmlformats.org/officeDocument/2006/relationships/slideLayout" Target="../slideLayouts/slideLayout159.xml"/><Relationship Id="rId14" Type="http://schemas.openxmlformats.org/officeDocument/2006/relationships/slideLayout" Target="../slideLayouts/slideLayout164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4.xml"/><Relationship Id="rId13" Type="http://schemas.openxmlformats.org/officeDocument/2006/relationships/slideLayout" Target="../slideLayouts/slideLayout179.xml"/><Relationship Id="rId3" Type="http://schemas.openxmlformats.org/officeDocument/2006/relationships/slideLayout" Target="../slideLayouts/slideLayout169.xml"/><Relationship Id="rId7" Type="http://schemas.openxmlformats.org/officeDocument/2006/relationships/slideLayout" Target="../slideLayouts/slideLayout173.xml"/><Relationship Id="rId12" Type="http://schemas.openxmlformats.org/officeDocument/2006/relationships/slideLayout" Target="../slideLayouts/slideLayout178.xml"/><Relationship Id="rId2" Type="http://schemas.openxmlformats.org/officeDocument/2006/relationships/slideLayout" Target="../slideLayouts/slideLayout168.xml"/><Relationship Id="rId1" Type="http://schemas.openxmlformats.org/officeDocument/2006/relationships/slideLayout" Target="../slideLayouts/slideLayout167.xml"/><Relationship Id="rId6" Type="http://schemas.openxmlformats.org/officeDocument/2006/relationships/slideLayout" Target="../slideLayouts/slideLayout172.xml"/><Relationship Id="rId11" Type="http://schemas.openxmlformats.org/officeDocument/2006/relationships/slideLayout" Target="../slideLayouts/slideLayout177.xml"/><Relationship Id="rId5" Type="http://schemas.openxmlformats.org/officeDocument/2006/relationships/slideLayout" Target="../slideLayouts/slideLayout171.xml"/><Relationship Id="rId10" Type="http://schemas.openxmlformats.org/officeDocument/2006/relationships/slideLayout" Target="../slideLayouts/slideLayout176.xml"/><Relationship Id="rId4" Type="http://schemas.openxmlformats.org/officeDocument/2006/relationships/slideLayout" Target="../slideLayouts/slideLayout170.xml"/><Relationship Id="rId9" Type="http://schemas.openxmlformats.org/officeDocument/2006/relationships/slideLayout" Target="../slideLayouts/slideLayout175.xml"/><Relationship Id="rId14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7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82.xml"/><Relationship Id="rId7" Type="http://schemas.openxmlformats.org/officeDocument/2006/relationships/slideLayout" Target="../slideLayouts/slideLayout186.xml"/><Relationship Id="rId12" Type="http://schemas.openxmlformats.org/officeDocument/2006/relationships/slideLayout" Target="../slideLayouts/slideLayout191.xml"/><Relationship Id="rId2" Type="http://schemas.openxmlformats.org/officeDocument/2006/relationships/slideLayout" Target="../slideLayouts/slideLayout181.xml"/><Relationship Id="rId1" Type="http://schemas.openxmlformats.org/officeDocument/2006/relationships/slideLayout" Target="../slideLayouts/slideLayout180.xml"/><Relationship Id="rId6" Type="http://schemas.openxmlformats.org/officeDocument/2006/relationships/slideLayout" Target="../slideLayouts/slideLayout185.xml"/><Relationship Id="rId11" Type="http://schemas.openxmlformats.org/officeDocument/2006/relationships/slideLayout" Target="../slideLayouts/slideLayout190.xml"/><Relationship Id="rId5" Type="http://schemas.openxmlformats.org/officeDocument/2006/relationships/slideLayout" Target="../slideLayouts/slideLayout184.xml"/><Relationship Id="rId10" Type="http://schemas.openxmlformats.org/officeDocument/2006/relationships/slideLayout" Target="../slideLayouts/slideLayout189.xml"/><Relationship Id="rId4" Type="http://schemas.openxmlformats.org/officeDocument/2006/relationships/slideLayout" Target="../slideLayouts/slideLayout183.xml"/><Relationship Id="rId9" Type="http://schemas.openxmlformats.org/officeDocument/2006/relationships/slideLayout" Target="../slideLayouts/slideLayout188.xml"/><Relationship Id="rId14" Type="http://schemas.openxmlformats.org/officeDocument/2006/relationships/image" Target="../media/image10.jpg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9.xml"/><Relationship Id="rId13" Type="http://schemas.openxmlformats.org/officeDocument/2006/relationships/slideLayout" Target="../slideLayouts/slideLayout204.xml"/><Relationship Id="rId3" Type="http://schemas.openxmlformats.org/officeDocument/2006/relationships/slideLayout" Target="../slideLayouts/slideLayout194.xml"/><Relationship Id="rId7" Type="http://schemas.openxmlformats.org/officeDocument/2006/relationships/slideLayout" Target="../slideLayouts/slideLayout198.xml"/><Relationship Id="rId12" Type="http://schemas.openxmlformats.org/officeDocument/2006/relationships/slideLayout" Target="../slideLayouts/slideLayout203.xml"/><Relationship Id="rId2" Type="http://schemas.openxmlformats.org/officeDocument/2006/relationships/slideLayout" Target="../slideLayouts/slideLayout193.xml"/><Relationship Id="rId1" Type="http://schemas.openxmlformats.org/officeDocument/2006/relationships/slideLayout" Target="../slideLayouts/slideLayout192.xml"/><Relationship Id="rId6" Type="http://schemas.openxmlformats.org/officeDocument/2006/relationships/slideLayout" Target="../slideLayouts/slideLayout197.xml"/><Relationship Id="rId11" Type="http://schemas.openxmlformats.org/officeDocument/2006/relationships/slideLayout" Target="../slideLayouts/slideLayout202.xml"/><Relationship Id="rId5" Type="http://schemas.openxmlformats.org/officeDocument/2006/relationships/slideLayout" Target="../slideLayouts/slideLayout196.xml"/><Relationship Id="rId10" Type="http://schemas.openxmlformats.org/officeDocument/2006/relationships/slideLayout" Target="../slideLayouts/slideLayout201.xml"/><Relationship Id="rId4" Type="http://schemas.openxmlformats.org/officeDocument/2006/relationships/slideLayout" Target="../slideLayouts/slideLayout195.xml"/><Relationship Id="rId9" Type="http://schemas.openxmlformats.org/officeDocument/2006/relationships/slideLayout" Target="../slideLayouts/slideLayout200.xml"/><Relationship Id="rId14" Type="http://schemas.openxmlformats.org/officeDocument/2006/relationships/theme" Target="../theme/theme1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2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slideLayout" Target="../slideLayouts/slideLayout5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slideLayout" Target="../slideLayouts/slideLayout80.xml"/><Relationship Id="rId1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17" Type="http://schemas.openxmlformats.org/officeDocument/2006/relationships/slideLayout" Target="../slideLayouts/slideLayout84.xml"/><Relationship Id="rId2" Type="http://schemas.openxmlformats.org/officeDocument/2006/relationships/slideLayout" Target="../slideLayouts/slideLayout69.xml"/><Relationship Id="rId16" Type="http://schemas.openxmlformats.org/officeDocument/2006/relationships/slideLayout" Target="../slideLayouts/slideLayout83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77.xml"/><Relationship Id="rId19" Type="http://schemas.openxmlformats.org/officeDocument/2006/relationships/theme" Target="../theme/theme6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slideLayout" Target="../slideLayouts/slideLayout8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slideLayout" Target="../slideLayouts/slideLayout98.xml"/><Relationship Id="rId18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7.xml"/><Relationship Id="rId17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87.xml"/><Relationship Id="rId16" Type="http://schemas.openxmlformats.org/officeDocument/2006/relationships/slideLayout" Target="../slideLayouts/slideLayout101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5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95.xml"/><Relationship Id="rId19" Type="http://schemas.openxmlformats.org/officeDocument/2006/relationships/theme" Target="../theme/theme7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slideLayout" Target="../slideLayouts/slideLayout115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3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22.xml"/><Relationship Id="rId12" Type="http://schemas.openxmlformats.org/officeDocument/2006/relationships/slideLayout" Target="../slideLayouts/slideLayout127.xml"/><Relationship Id="rId2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16.xml"/><Relationship Id="rId6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0.xml"/><Relationship Id="rId10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9.xml"/><Relationship Id="rId9" Type="http://schemas.openxmlformats.org/officeDocument/2006/relationships/slideLayout" Target="../slideLayouts/slideLayout1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6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85D32-CAF2-4297-A3EE-6BCEB96B0F37}" type="datetimeFigureOut">
              <a:rPr lang="zh-TW" altLang="en-US" smtClean="0"/>
              <a:t>2018/4/23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6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6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5B82CA-04B1-4DC0-B6D6-BA3AC2BF5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43774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457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kern="0">
              <a:solidFill>
                <a:srgbClr val="000000"/>
              </a:solidFill>
            </a:endParaRPr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124200" y="6245239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kern="0">
              <a:solidFill>
                <a:srgbClr val="000000"/>
              </a:solidFill>
            </a:endParaRPr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553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altLang="zh-TW" sz="1400" kern="0">
                <a:solidFill>
                  <a:srgbClr val="000000"/>
                </a:solidFill>
                <a:ea typeface="Arial"/>
                <a:cs typeface="Arial"/>
                <a:sym typeface="Arial"/>
              </a:rPr>
              <a:pPr algn="r">
                <a:buSzPct val="25000"/>
              </a:pPr>
              <a:t>‹#›</a:t>
            </a:fld>
            <a:endParaRPr lang="zh-TW" altLang="en-US" sz="1400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9835142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  <p:sldLayoutId id="2147483809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5123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6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6F6AA76-423D-48FC-ACF0-3D28D60663AF}" type="datetimeFigureOut">
              <a:rPr lang="zh-TW" altLang="en-US"/>
              <a:pPr>
                <a:defRPr/>
              </a:pPr>
              <a:t>2018/4/23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6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6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C268CD-DC80-4636-824B-839679FED55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28110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22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103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3A287-DC2C-40CC-9289-025F057E3BA6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23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5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21A1C6E-A8C8-42B0-ADC1-A23B295DEB6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27921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  <p:sldLayoutId id="2147483834" r:id="rId12"/>
    <p:sldLayoutId id="2147483835" r:id="rId13"/>
    <p:sldLayoutId id="2147483836" r:id="rId14"/>
    <p:sldLayoutId id="2147483837" r:id="rId15"/>
    <p:sldLayoutId id="2147483838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</a:p>
        </p:txBody>
      </p:sp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6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15B5058-0EB5-4E45-98CC-26889F0FAD88}" type="datetime1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6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6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D1DE31F-632F-41BB-B749-AF26ADD073E4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413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  <p:sldLayoutId id="2147483851" r:id="rId12"/>
    <p:sldLayoutId id="2147483852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457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kern="0">
              <a:solidFill>
                <a:srgbClr val="000000"/>
              </a:solidFill>
            </a:endParaRPr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124200" y="6245239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kern="0">
              <a:solidFill>
                <a:srgbClr val="000000"/>
              </a:solidFill>
            </a:endParaRPr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553207" y="6245239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altLang="zh-TW" sz="1400" kern="0">
                <a:solidFill>
                  <a:srgbClr val="000000"/>
                </a:solidFill>
                <a:ea typeface="Arial"/>
                <a:cs typeface="Arial"/>
                <a:sym typeface="Arial"/>
              </a:rPr>
              <a:pPr algn="r">
                <a:buSzPct val="25000"/>
              </a:pPr>
              <a:t>‹#›</a:t>
            </a:fld>
            <a:endParaRPr lang="zh-TW" altLang="en-US" sz="1400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937761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  <p:sldLayoutId id="2147483863" r:id="rId10"/>
    <p:sldLayoutId id="2147483864" r:id="rId11"/>
    <p:sldLayoutId id="2147483865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="" xmlns:a16="http://schemas.microsoft.com/office/drawing/2014/main" id="{69AED03F-B5BF-4BD1-A51E-4D493DA68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="" xmlns:a16="http://schemas.microsoft.com/office/drawing/2014/main" id="{26A20DF4-C159-45F5-8C04-F33D580775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="" xmlns:a16="http://schemas.microsoft.com/office/drawing/2014/main" id="{B858700C-5AF3-44A2-9435-1C5C9DC748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A61A14-DE17-4703-A2F1-9C445521C116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>
            <a:extLst>
              <a:ext uri="{FF2B5EF4-FFF2-40B4-BE49-F238E27FC236}">
                <a16:creationId xmlns="" xmlns:a16="http://schemas.microsoft.com/office/drawing/2014/main" id="{1D0DCB81-0ADA-42AC-B4C8-95EF877E6D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107_</a:t>
            </a:r>
            <a:r>
              <a:rPr lang="zh-TW" altLang="en-US">
                <a:solidFill>
                  <a:prstClr val="black">
                    <a:tint val="75000"/>
                  </a:prstClr>
                </a:solidFill>
              </a:rPr>
              <a:t>跨領域課程發展</a:t>
            </a:r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(</a:t>
            </a:r>
            <a:r>
              <a:rPr lang="zh-TW" altLang="en-US">
                <a:solidFill>
                  <a:prstClr val="black">
                    <a:tint val="75000"/>
                  </a:prstClr>
                </a:solidFill>
              </a:rPr>
              <a:t>麗山高中藍偉瑩</a:t>
            </a:r>
            <a:r>
              <a:rPr lang="en-US" altLang="zh-TW">
                <a:solidFill>
                  <a:prstClr val="black">
                    <a:tint val="75000"/>
                  </a:prstClr>
                </a:solidFill>
              </a:rPr>
              <a:t>)</a:t>
            </a: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>
            <a:extLst>
              <a:ext uri="{FF2B5EF4-FFF2-40B4-BE49-F238E27FC236}">
                <a16:creationId xmlns="" xmlns:a16="http://schemas.microsoft.com/office/drawing/2014/main" id="{C94A3FC7-5D51-40DB-9914-CF82C1A12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6D1B4-698E-45AD-99B1-BC1EA2B636A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139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  <p:sldLayoutId id="2147483890" r:id="rId12"/>
    <p:sldLayoutId id="2147483891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59C8FD4-48DB-4C39-AC39-948A02A936E6}" type="slidenum">
              <a:rPr lang="en-GB" altLang="en-US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423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19314A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微軟正黑體" pitchFamily="34" charset="-120"/>
          <a:ea typeface="微軟正黑體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9314A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9314A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9314A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9314A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234466"/>
          </a:solidFill>
          <a:latin typeface="微軟正黑體" pitchFamily="34" charset="-120"/>
          <a:ea typeface="微軟正黑體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234466"/>
          </a:solidFill>
          <a:latin typeface="微軟正黑體" pitchFamily="34" charset="-120"/>
          <a:ea typeface="微軟正黑體" pitchFamily="34" charset="-12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234466"/>
          </a:solidFill>
          <a:latin typeface="微軟正黑體" pitchFamily="34" charset="-120"/>
          <a:ea typeface="微軟正黑體" pitchFamily="34" charset="-12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234466"/>
          </a:solidFill>
          <a:latin typeface="微軟正黑體" pitchFamily="34" charset="-120"/>
          <a:ea typeface="微軟正黑體" pitchFamily="34" charset="-12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234466"/>
          </a:solidFill>
          <a:latin typeface="微軟正黑體" pitchFamily="34" charset="-120"/>
          <a:ea typeface="微軟正黑體" pitchFamily="34" charset="-12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2051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6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066315D-DC86-497C-872C-95F15711547D}" type="datetimeFigureOut">
              <a:rPr lang="zh-TW" altLang="en-US"/>
              <a:pPr>
                <a:defRPr/>
              </a:pPr>
              <a:t>2018/4/23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6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6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AB1B834-2B95-413F-BEE9-1CA24D60808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24410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線接點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1028" name="文字版面配置區 12"/>
          <p:cNvSpPr>
            <a:spLocks noGrp="1"/>
          </p:cNvSpPr>
          <p:nvPr>
            <p:ph type="body" idx="1"/>
          </p:nvPr>
        </p:nvSpPr>
        <p:spPr bwMode="auto">
          <a:xfrm>
            <a:off x="457200" y="1600208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95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TW" altLang="en-US">
              <a:solidFill>
                <a:srgbClr val="575F6D"/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TW" altLang="en-US">
              <a:solidFill>
                <a:srgbClr val="575F6D"/>
              </a:solidFill>
            </a:endParaRPr>
          </a:p>
        </p:txBody>
      </p:sp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8156582" y="5715014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  <a:latin typeface="Arial" pitchFamily="34" charset="0"/>
                <a:ea typeface="新細明體" pitchFamily="18" charset="-12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DB759BF-ADE9-476E-8889-40609D611D5E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39172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  <a:ea typeface="新細明體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  <a:ea typeface="新細明體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  <a:ea typeface="新細明體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  <a:ea typeface="新細明體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  <a:ea typeface="新細明體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  <a:ea typeface="新細明體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  <a:ea typeface="新細明體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  <a:ea typeface="新細明體" charset="-12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6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3A62835-F338-483F-91FB-9D0E17BEE205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6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6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46C2AC-C7CA-4153-A827-9EE40B73DCDF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281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0" sz="1400">
                <a:solidFill>
                  <a:prstClr val="black"/>
                </a:solidFill>
                <a:latin typeface="Arial" charset="0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400">
                <a:solidFill>
                  <a:prstClr val="black"/>
                </a:solidFill>
                <a:latin typeface="Arial" charset="0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40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D91FC4-39E4-473E-A2F5-363F382D482C}" type="slidenum">
              <a:rPr lang="en-GB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03469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  <p:sldLayoutId id="2147483748" r:id="rId15"/>
    <p:sldLayoutId id="2147483749" r:id="rId16"/>
    <p:sldLayoutId id="2147483750" r:id="rId17"/>
    <p:sldLayoutId id="2147483751" r:id="rId1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19314A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微軟正黑體" pitchFamily="34" charset="-120"/>
          <a:ea typeface="微軟正黑體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19314A"/>
          </a:solidFill>
          <a:latin typeface="微軟正黑體" pitchFamily="34" charset="-120"/>
          <a:ea typeface="微軟正黑體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19314A"/>
          </a:solidFill>
          <a:latin typeface="微軟正黑體" pitchFamily="34" charset="-120"/>
          <a:ea typeface="微軟正黑體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19314A"/>
          </a:solidFill>
          <a:latin typeface="微軟正黑體" pitchFamily="34" charset="-120"/>
          <a:ea typeface="微軟正黑體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19314A"/>
          </a:solidFill>
          <a:latin typeface="微軟正黑體" pitchFamily="34" charset="-120"/>
          <a:ea typeface="微軟正黑體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234466"/>
          </a:solidFill>
          <a:latin typeface="微軟正黑體" pitchFamily="34" charset="-120"/>
          <a:ea typeface="微軟正黑體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234466"/>
          </a:solidFill>
          <a:latin typeface="微軟正黑體" pitchFamily="34" charset="-120"/>
          <a:ea typeface="微軟正黑體" pitchFamily="34" charset="-12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234466"/>
          </a:solidFill>
          <a:latin typeface="微軟正黑體" pitchFamily="34" charset="-120"/>
          <a:ea typeface="微軟正黑體" pitchFamily="34" charset="-12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234466"/>
          </a:solidFill>
          <a:latin typeface="微軟正黑體" pitchFamily="34" charset="-120"/>
          <a:ea typeface="微軟正黑體" pitchFamily="34" charset="-12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234466"/>
          </a:solidFill>
          <a:latin typeface="微軟正黑體" pitchFamily="34" charset="-120"/>
          <a:ea typeface="微軟正黑體" pitchFamily="34" charset="-12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0" sz="1400">
                <a:solidFill>
                  <a:prstClr val="black"/>
                </a:solidFill>
                <a:latin typeface="Arial" charset="0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400">
                <a:solidFill>
                  <a:prstClr val="black"/>
                </a:solidFill>
                <a:latin typeface="Arial" charset="0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40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05570C4-1C73-49F6-A71A-B73BF352EDAF}" type="slidenum">
              <a:rPr lang="en-GB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40812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  <p:sldLayoutId id="2147483765" r:id="rId13"/>
    <p:sldLayoutId id="2147483766" r:id="rId14"/>
    <p:sldLayoutId id="2147483767" r:id="rId15"/>
    <p:sldLayoutId id="2147483768" r:id="rId16"/>
    <p:sldLayoutId id="2147483769" r:id="rId17"/>
    <p:sldLayoutId id="2147483770" r:id="rId1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19314A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微軟正黑體" pitchFamily="34" charset="-120"/>
          <a:ea typeface="微軟正黑體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19314A"/>
          </a:solidFill>
          <a:latin typeface="微軟正黑體" pitchFamily="34" charset="-120"/>
          <a:ea typeface="微軟正黑體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19314A"/>
          </a:solidFill>
          <a:latin typeface="微軟正黑體" pitchFamily="34" charset="-120"/>
          <a:ea typeface="微軟正黑體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19314A"/>
          </a:solidFill>
          <a:latin typeface="微軟正黑體" pitchFamily="34" charset="-120"/>
          <a:ea typeface="微軟正黑體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19314A"/>
          </a:solidFill>
          <a:latin typeface="微軟正黑體" pitchFamily="34" charset="-120"/>
          <a:ea typeface="微軟正黑體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234466"/>
          </a:solidFill>
          <a:latin typeface="微軟正黑體" pitchFamily="34" charset="-120"/>
          <a:ea typeface="微軟正黑體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234466"/>
          </a:solidFill>
          <a:latin typeface="微軟正黑體" pitchFamily="34" charset="-120"/>
          <a:ea typeface="微軟正黑體" pitchFamily="34" charset="-12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234466"/>
          </a:solidFill>
          <a:latin typeface="微軟正黑體" pitchFamily="34" charset="-120"/>
          <a:ea typeface="微軟正黑體" pitchFamily="34" charset="-12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234466"/>
          </a:solidFill>
          <a:latin typeface="微軟正黑體" pitchFamily="34" charset="-120"/>
          <a:ea typeface="微軟正黑體" pitchFamily="34" charset="-12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234466"/>
          </a:solidFill>
          <a:latin typeface="微軟正黑體" pitchFamily="34" charset="-120"/>
          <a:ea typeface="微軟正黑體" pitchFamily="34" charset="-12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6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3A62835-F338-483F-91FB-9D0E17BEE205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6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6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46C2AC-C7CA-4153-A827-9EE40B73DCDF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355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6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3A62835-F338-483F-91FB-9D0E17BEE205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2018/4/23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6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6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46C2AC-C7CA-4153-A827-9EE40B73DCDF}" type="slidenum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499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  <p:sldLayoutId id="214748379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5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../../../&#28436;&#35611;/&#20449;&#36066;&#30340;&#36817;&#26399;&#28436;&#35611;/&#24555;&#27138;&#26032;&#39854;&#20154;.ppt" TargetMode="External"/><Relationship Id="rId13" Type="http://schemas.openxmlformats.org/officeDocument/2006/relationships/diagramColors" Target="../diagrams/colors1.xml"/><Relationship Id="rId3" Type="http://schemas.openxmlformats.org/officeDocument/2006/relationships/hyperlink" Target="../../&#24037;&#20316;&#22346;&#29031;&#29255;/&#21488;&#21335;&#33258;&#21205;&#22909;&#29031;&#29255;/2&#32032;&#39178;&#23566;&#21521;" TargetMode="External"/><Relationship Id="rId7" Type="http://schemas.openxmlformats.org/officeDocument/2006/relationships/hyperlink" Target="&#36229;&#36899;&#32080;/10512&#22283;&#20013;&#22283;&#35486;&#25991;&#12300;&#21220;&#35347;&#12301;&#31034;&#20363;.pdf" TargetMode="External"/><Relationship Id="rId12" Type="http://schemas.openxmlformats.org/officeDocument/2006/relationships/diagramQuickStyle" Target="../diagrams/quickStyle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8.xml"/><Relationship Id="rId6" Type="http://schemas.openxmlformats.org/officeDocument/2006/relationships/hyperlink" Target="https://pulse.naer.edu.tw/Home/Content/8eaa6525-dbf6-4e9d-bdba-fc2056c356fd?paged=1&amp;insId=40977899-d342-4f01-94a7-66d446c9d3bb" TargetMode="External"/><Relationship Id="rId11" Type="http://schemas.openxmlformats.org/officeDocument/2006/relationships/diagramLayout" Target="../diagrams/layout1.xml"/><Relationship Id="rId5" Type="http://schemas.openxmlformats.org/officeDocument/2006/relationships/hyperlink" Target="&#36229;&#36899;&#32080;/10512-95&#32752;&#26519;&#31532;&#20116;&#20874;&#65288;&#21220;&#35347;&#65289;&#33258;&#32232;&#25945;&#26448;.pdf" TargetMode="External"/><Relationship Id="rId15" Type="http://schemas.openxmlformats.org/officeDocument/2006/relationships/hyperlink" Target=".http:/www.teepr.com/718307/jonhsieh/4%E6%A0%B9%E7%81%AB%E6%9F%B4%E5%81%9A%E5%87%BA%E6%AD%A3%E6%96%B9%E5%BD%A2%E7%9A%84%E8%B6%85%E9%9B%A3%E6%B8%AC%E9%A9%97/" TargetMode="External"/><Relationship Id="rId10" Type="http://schemas.openxmlformats.org/officeDocument/2006/relationships/diagramData" Target="../diagrams/data1.xml"/><Relationship Id="rId4" Type="http://schemas.openxmlformats.org/officeDocument/2006/relationships/hyperlink" Target="http://pulse.naer.edu.tw/Home/Content/ae268223-7303-476a-ac47-40e7b25f6b64?paged=1&amp;insId=0c4498ad-8c3a-4538-ac36-018c70d6655d" TargetMode="External"/><Relationship Id="rId9" Type="http://schemas.openxmlformats.org/officeDocument/2006/relationships/hyperlink" Target="http://163.26.9.13/noise/wbbs/view.asp?articleid=20060802154137&amp;Discuss=t543&amp;Page=1" TargetMode="External"/><Relationship Id="rId14" Type="http://schemas.microsoft.com/office/2007/relationships/diagramDrawing" Target="../diagrams/drawing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0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13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0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0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1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4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8.xml"/><Relationship Id="rId1" Type="http://schemas.openxmlformats.org/officeDocument/2006/relationships/tags" Target="../tags/tag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8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0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4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998737" y="404664"/>
            <a:ext cx="7965752" cy="201622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漫談 </a:t>
            </a:r>
            <a:r>
              <a:rPr lang="en-US" altLang="zh-TW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東華附小十二年國教課程</a:t>
            </a:r>
            <a:endParaRPr lang="zh-TW" altLang="en-US" b="1" dirty="0">
              <a:solidFill>
                <a:srgbClr val="C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835696" y="3068960"/>
            <a:ext cx="6400800" cy="1170424"/>
          </a:xfrm>
        </p:spPr>
        <p:txBody>
          <a:bodyPr rtlCol="0">
            <a:normAutofit fontScale="47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en-US" altLang="zh-TW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107.04.24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sz="4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東華</a:t>
            </a:r>
            <a:r>
              <a:rPr lang="zh-TW" altLang="en-US" sz="4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附小 研究處 連安青</a:t>
            </a:r>
            <a:endParaRPr lang="zh-TW" altLang="en-US" sz="4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副標題 2"/>
          <p:cNvSpPr txBox="1">
            <a:spLocks/>
          </p:cNvSpPr>
          <p:nvPr/>
        </p:nvSpPr>
        <p:spPr bwMode="auto">
          <a:xfrm>
            <a:off x="1375402" y="2276872"/>
            <a:ext cx="6944816" cy="98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dirty="0" smtClean="0">
                <a:solidFill>
                  <a:prstClr val="black">
                    <a:tint val="75000"/>
                  </a:prstClr>
                </a:solidFill>
                <a:latin typeface="華康魏碑體(P)" panose="02010600010101010101" pitchFamily="2" charset="-120"/>
                <a:ea typeface="華康魏碑體(P)" panose="02010600010101010101" pitchFamily="2" charset="-120"/>
              </a:rPr>
              <a:t>教育改革浪潮來了，你準備好了嗎</a:t>
            </a:r>
            <a:r>
              <a:rPr lang="en-US" altLang="zh-TW" dirty="0" smtClean="0">
                <a:solidFill>
                  <a:prstClr val="black">
                    <a:tint val="75000"/>
                  </a:prstClr>
                </a:solidFill>
                <a:latin typeface="華康魏碑體(P)" panose="02010600010101010101" pitchFamily="2" charset="-120"/>
                <a:ea typeface="華康魏碑體(P)" panose="02010600010101010101" pitchFamily="2" charset="-120"/>
              </a:rPr>
              <a:t>?</a:t>
            </a:r>
            <a:endParaRPr lang="zh-TW" altLang="en-US" dirty="0">
              <a:solidFill>
                <a:prstClr val="black">
                  <a:tint val="75000"/>
                </a:prstClr>
              </a:solidFill>
              <a:latin typeface="華康魏碑體(P)" panose="02010600010101010101" pitchFamily="2" charset="-120"/>
              <a:ea typeface="華康魏碑體(P)" panose="02010600010101010101" pitchFamily="2" charset="-12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5255920" y="4869160"/>
            <a:ext cx="38884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資料來源</a:t>
            </a:r>
            <a:r>
              <a:rPr lang="en-US" altLang="zh-TW" sz="1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:</a:t>
            </a:r>
          </a:p>
          <a:p>
            <a:r>
              <a:rPr lang="zh-TW" altLang="en-US" sz="1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十二年國教總綱講師宣講公播版資料</a:t>
            </a:r>
            <a:endParaRPr lang="en-US" altLang="zh-TW" sz="16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1600" dirty="0">
                <a:latin typeface="標楷體" panose="03000509000000000000" pitchFamily="65" charset="-120"/>
                <a:ea typeface="標楷體" panose="03000509000000000000" pitchFamily="65" charset="-120"/>
              </a:rPr>
              <a:t>十二年</a:t>
            </a:r>
            <a:r>
              <a:rPr lang="zh-TW" altLang="en-US" sz="1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國教總綱講師進階回流簡報</a:t>
            </a:r>
            <a:endParaRPr lang="en-US" altLang="zh-TW" sz="16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43275536"/>
      </p:ext>
    </p:extLst>
  </p:cSld>
  <p:clrMapOvr>
    <a:masterClrMapping/>
  </p:clrMapOvr>
  <p:transition spd="slow" advTm="8796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57252" y="214327"/>
            <a:ext cx="7858125" cy="6238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kumimoji="1" lang="zh-TW" altLang="en-US" sz="32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臺灣的學校內變異、學校間變異世界第一</a:t>
            </a:r>
          </a:p>
        </p:txBody>
      </p:sp>
      <p:pic>
        <p:nvPicPr>
          <p:cNvPr id="217090" name="內容版面配置區 6"/>
          <p:cNvPicPr>
            <a:picLocks noGrp="1"/>
          </p:cNvPicPr>
          <p:nvPr>
            <p:ph sz="quarter" idx="1"/>
          </p:nvPr>
        </p:nvPicPr>
        <p:blipFill>
          <a:blip r:embed="rId3" cstate="print"/>
          <a:srcRect l="1183" r="2371"/>
          <a:stretch>
            <a:fillRect/>
          </a:stretch>
        </p:blipFill>
        <p:spPr>
          <a:xfrm>
            <a:off x="214313" y="928688"/>
            <a:ext cx="8715375" cy="5456237"/>
          </a:xfrm>
        </p:spPr>
      </p:pic>
      <p:sp>
        <p:nvSpPr>
          <p:cNvPr id="217091" name="投影片編號版面配置區 8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8ADB83CB-87A0-4FED-8A91-C0F6D00E3941}" type="slidenum">
              <a:rPr lang="zh-TW" altLang="en-US" smtClean="0">
                <a:latin typeface="Arial" charset="0"/>
                <a:ea typeface="新細明體" charset="-120"/>
              </a:rPr>
              <a:pPr/>
              <a:t>10</a:t>
            </a:fld>
            <a:endParaRPr lang="en-US" altLang="zh-TW">
              <a:latin typeface="Arial" charset="0"/>
              <a:ea typeface="新細明體" charset="-120"/>
            </a:endParaRPr>
          </a:p>
        </p:txBody>
      </p:sp>
      <p:sp>
        <p:nvSpPr>
          <p:cNvPr id="217092" name="矩形 2"/>
          <p:cNvSpPr>
            <a:spLocks noChangeArrowheads="1"/>
          </p:cNvSpPr>
          <p:nvPr/>
        </p:nvSpPr>
        <p:spPr bwMode="auto">
          <a:xfrm>
            <a:off x="142882" y="6510338"/>
            <a:ext cx="8786813" cy="246062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1000" b="1">
                <a:solidFill>
                  <a:srgbClr val="FF9900"/>
                </a:solidFill>
                <a:latin typeface="Arial" charset="0"/>
                <a:ea typeface="微軟正黑體"/>
                <a:cs typeface="Arial" charset="0"/>
              </a:rPr>
              <a:t>資料來源</a:t>
            </a:r>
            <a:r>
              <a:rPr kumimoji="1" lang="en-US" altLang="zh-TW" sz="1000" b="1">
                <a:solidFill>
                  <a:srgbClr val="FF9900"/>
                </a:solidFill>
                <a:latin typeface="Arial" charset="0"/>
                <a:ea typeface="微軟正黑體"/>
                <a:cs typeface="Arial" charset="0"/>
              </a:rPr>
              <a:t>:</a:t>
            </a:r>
            <a:r>
              <a:rPr kumimoji="1" lang="zh-TW" altLang="en-US" sz="1000" b="1">
                <a:solidFill>
                  <a:srgbClr val="FF9900"/>
                </a:solidFill>
                <a:latin typeface="Arial" charset="0"/>
                <a:ea typeface="微軟正黑體"/>
                <a:cs typeface="Arial" charset="0"/>
              </a:rPr>
              <a:t> </a:t>
            </a:r>
            <a:r>
              <a:rPr kumimoji="1" lang="en-US" altLang="zh-TW" sz="1000" b="1">
                <a:solidFill>
                  <a:srgbClr val="FF9900"/>
                </a:solidFill>
                <a:latin typeface="Arial" charset="0"/>
                <a:ea typeface="微軟正黑體"/>
                <a:cs typeface="Arial" charset="0"/>
              </a:rPr>
              <a:t>OECD (2013), PISA 2012 Results: Excellence through Equity Giving Every Student the Chance to Succeed Volume II, p47</a:t>
            </a:r>
            <a:endParaRPr kumimoji="1" lang="zh-TW" altLang="en-US" sz="1000" b="1">
              <a:solidFill>
                <a:srgbClr val="FF9900"/>
              </a:solidFill>
              <a:latin typeface="Arial" charset="0"/>
              <a:ea typeface="微軟正黑體"/>
              <a:cs typeface="Arial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388" y="1857389"/>
            <a:ext cx="2305050" cy="720725"/>
          </a:xfrm>
          <a:prstGeom prst="rect">
            <a:avLst/>
          </a:prstGeom>
          <a:solidFill>
            <a:schemeClr val="accent2">
              <a:lumMod val="75000"/>
              <a:alpha val="29000"/>
            </a:schemeClr>
          </a:soli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TW" altLang="en-US" dirty="0">
              <a:solidFill>
                <a:srgbClr val="920000"/>
              </a:solidFill>
              <a:ea typeface="標楷體" panose="03000509000000000000" pitchFamily="65" charset="-120"/>
            </a:endParaRPr>
          </a:p>
        </p:txBody>
      </p:sp>
      <p:sp>
        <p:nvSpPr>
          <p:cNvPr id="217094" name="文字方塊 5"/>
          <p:cNvSpPr txBox="1">
            <a:spLocks noChangeArrowheads="1"/>
          </p:cNvSpPr>
          <p:nvPr/>
        </p:nvSpPr>
        <p:spPr bwMode="auto">
          <a:xfrm>
            <a:off x="3465515" y="1743075"/>
            <a:ext cx="11525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000" b="1">
                <a:solidFill>
                  <a:srgbClr val="FF0000"/>
                </a:solidFill>
                <a:latin typeface="標楷體" pitchFamily="65" charset="-120"/>
                <a:ea typeface="標楷體" pitchFamily="65" charset="-120"/>
                <a:cs typeface="BiauKai"/>
              </a:rPr>
              <a:t>學校內</a:t>
            </a:r>
          </a:p>
        </p:txBody>
      </p:sp>
      <p:sp>
        <p:nvSpPr>
          <p:cNvPr id="217095" name="文字方塊 7"/>
          <p:cNvSpPr txBox="1">
            <a:spLocks noChangeArrowheads="1"/>
          </p:cNvSpPr>
          <p:nvPr/>
        </p:nvSpPr>
        <p:spPr bwMode="auto">
          <a:xfrm>
            <a:off x="6634163" y="1743075"/>
            <a:ext cx="11525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000" b="1">
                <a:solidFill>
                  <a:srgbClr val="FF0000"/>
                </a:solidFill>
                <a:latin typeface="標楷體" pitchFamily="65" charset="-120"/>
                <a:ea typeface="標楷體" pitchFamily="65" charset="-120"/>
                <a:cs typeface="BiauKai"/>
              </a:rPr>
              <a:t>學校間</a:t>
            </a:r>
          </a:p>
        </p:txBody>
      </p:sp>
    </p:spTree>
    <p:extLst>
      <p:ext uri="{BB962C8B-B14F-4D97-AF65-F5344CB8AC3E}">
        <p14:creationId xmlns:p14="http://schemas.microsoft.com/office/powerpoint/2010/main" val="18238575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351832B-DA87-4814-9A4A-F7EC84D112C0}" type="slidenum">
              <a:rPr lang="zh-TW" altLang="en-US" smtClean="0"/>
              <a:pPr>
                <a:defRPr/>
              </a:pPr>
              <a:t>11</a:t>
            </a:fld>
            <a:endParaRPr lang="zh-TW" alt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8" t="25971" r="33448" b="15661"/>
          <a:stretch/>
        </p:blipFill>
        <p:spPr bwMode="auto">
          <a:xfrm>
            <a:off x="323528" y="620688"/>
            <a:ext cx="8777829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568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892480" cy="1066130"/>
          </a:xfrm>
        </p:spPr>
        <p:txBody>
          <a:bodyPr>
            <a:normAutofit/>
          </a:bodyPr>
          <a:lstStyle/>
          <a:p>
            <a:r>
              <a:rPr lang="zh-TW" altLang="en-US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六龜高中沒有學生學測高於</a:t>
            </a:r>
            <a:r>
              <a:rPr lang="en-US" altLang="zh-TW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40</a:t>
            </a:r>
            <a:r>
              <a:rPr lang="zh-TW" altLang="en-US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級分 李家同說話了</a:t>
            </a:r>
            <a:r>
              <a:rPr lang="zh-TW" altLang="en-US" b="1" dirty="0">
                <a:solidFill>
                  <a:srgbClr val="C00000"/>
                </a:solidFill>
              </a:rPr>
              <a:t/>
            </a:r>
            <a:br>
              <a:rPr lang="zh-TW" altLang="en-US" b="1" dirty="0">
                <a:solidFill>
                  <a:srgbClr val="C00000"/>
                </a:solidFill>
              </a:rPr>
            </a:br>
            <a:endParaRPr lang="zh-TW" altLang="en-US" b="1" dirty="0">
              <a:solidFill>
                <a:srgbClr val="C0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611560" y="1340768"/>
            <a:ext cx="7632848" cy="4873752"/>
          </a:xfrm>
        </p:spPr>
        <p:txBody>
          <a:bodyPr/>
          <a:lstStyle/>
          <a:p>
            <a:r>
              <a:rPr lang="en-US" altLang="zh-TW" sz="2800" dirty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(6)</a:t>
            </a:r>
            <a:r>
              <a:rPr lang="zh-TW" altLang="en-US" sz="2800" dirty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我的結論是</a:t>
            </a:r>
            <a:r>
              <a:rPr lang="en-US" altLang="zh-TW" sz="2800" dirty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:</a:t>
            </a:r>
            <a:r>
              <a:rPr lang="zh-TW" altLang="en-US" sz="2800" dirty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政府一定要知道每一位學生的程度，而且要層層把關，不能讓眾多的學生學業程度嚴重的落後。但我們的教育部根本不關心偏鄉孩子的學業程度，師範體系的教育大學也從來不過問這個問題。他們一直在想很多花俏的教法，翻轉教育就是一個例子。</a:t>
            </a:r>
            <a:r>
              <a:rPr lang="zh-TW" altLang="en-US" sz="2800" b="1" dirty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從來不知道小孩子的天資和很多的相關條件都是不一樣的，我們的教育體系卻強制學校用同樣的教材、同樣的進度、同樣的考試。如果孩子本身不是非常聰明的，再加上家境又不好，文化刺激也不夠，他就被我們的教育體系放棄了</a:t>
            </a:r>
            <a:r>
              <a:rPr lang="zh-TW" altLang="en-US" sz="2800" b="1" dirty="0" smtClean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2800" b="1" dirty="0" smtClean="0">
              <a:solidFill>
                <a:srgbClr val="00206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en-US" altLang="zh-TW" dirty="0">
              <a:solidFill>
                <a:srgbClr val="00206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zh-TW" altLang="en-US" dirty="0">
              <a:solidFill>
                <a:srgbClr val="00206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351832B-DA87-4814-9A4A-F7EC84D112C0}" type="slidenum">
              <a:rPr lang="zh-TW" altLang="en-US" smtClean="0"/>
              <a:pPr>
                <a:defRPr/>
              </a:pPr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051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Shape 471"/>
          <p:cNvSpPr txBox="1">
            <a:spLocks noGrp="1"/>
          </p:cNvSpPr>
          <p:nvPr>
            <p:ph type="title"/>
          </p:nvPr>
        </p:nvSpPr>
        <p:spPr>
          <a:xfrm>
            <a:off x="395288" y="260364"/>
            <a:ext cx="8229600" cy="936625"/>
          </a:xfrm>
        </p:spPr>
        <p:txBody>
          <a:bodyPr lIns="91425" tIns="45700" rIns="91425" bIns="45700" anchor="ctr" anchorCtr="0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SzPct val="25000"/>
              <a:defRPr/>
            </a:pPr>
            <a:r>
              <a:rPr lang="en-US" sz="4400" b="1" cap="none" dirty="0" err="1">
                <a:solidFill>
                  <a:schemeClr val="dk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總綱</a:t>
            </a:r>
            <a:r>
              <a:rPr lang="en-US" b="1" dirty="0" err="1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的</a:t>
            </a:r>
            <a:r>
              <a:rPr lang="en-US" sz="4400" b="1" cap="none" dirty="0" err="1">
                <a:solidFill>
                  <a:schemeClr val="dk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基本理念</a:t>
            </a:r>
            <a:endParaRPr lang="en-US" sz="4400" b="1" cap="none" dirty="0">
              <a:solidFill>
                <a:schemeClr val="dk1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41666" name="投影片編號版面配置區 10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0F38541F-6E76-47AB-B3C6-D18AB4E24488}" type="slidenum">
              <a:rPr lang="zh-TW" altLang="en-US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pPr/>
              <a:t>13</a:t>
            </a:fld>
            <a:endParaRPr lang="en-US" altLang="zh-TW"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241667" name="Shape 472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639" y="2255838"/>
            <a:ext cx="836930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1668" name="Shape 473"/>
          <p:cNvSpPr txBox="1">
            <a:spLocks noChangeArrowheads="1"/>
          </p:cNvSpPr>
          <p:nvPr/>
        </p:nvSpPr>
        <p:spPr bwMode="auto">
          <a:xfrm>
            <a:off x="900120" y="1484313"/>
            <a:ext cx="16605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CC0000"/>
              </a:buClr>
              <a:buSzPct val="25000"/>
              <a:buFont typeface="Arial" charset="0"/>
              <a:buNone/>
            </a:pPr>
            <a:r>
              <a:rPr kumimoji="1" lang="en-US" sz="36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  <a:sym typeface="Arial" charset="0"/>
              </a:rPr>
              <a:t>自  發</a:t>
            </a:r>
          </a:p>
        </p:txBody>
      </p:sp>
      <p:sp>
        <p:nvSpPr>
          <p:cNvPr id="241669" name="Shape 474"/>
          <p:cNvSpPr txBox="1">
            <a:spLocks noChangeArrowheads="1"/>
          </p:cNvSpPr>
          <p:nvPr/>
        </p:nvSpPr>
        <p:spPr bwMode="auto">
          <a:xfrm>
            <a:off x="3708401" y="1484317"/>
            <a:ext cx="17049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CC0000"/>
              </a:buClr>
              <a:buSzPct val="25000"/>
              <a:buFont typeface="Arial" charset="0"/>
              <a:buNone/>
            </a:pPr>
            <a:r>
              <a:rPr kumimoji="1" lang="en-US" sz="3600" b="1">
                <a:solidFill>
                  <a:srgbClr val="FFC0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  <a:sym typeface="Arial" charset="0"/>
              </a:rPr>
              <a:t>互  動</a:t>
            </a:r>
          </a:p>
        </p:txBody>
      </p:sp>
      <p:sp>
        <p:nvSpPr>
          <p:cNvPr id="241670" name="Shape 475"/>
          <p:cNvSpPr txBox="1">
            <a:spLocks noChangeArrowheads="1"/>
          </p:cNvSpPr>
          <p:nvPr/>
        </p:nvSpPr>
        <p:spPr bwMode="auto">
          <a:xfrm>
            <a:off x="6588132" y="1484317"/>
            <a:ext cx="170656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CC0000"/>
              </a:buClr>
              <a:buSzPct val="25000"/>
              <a:buFont typeface="Arial" charset="0"/>
              <a:buNone/>
            </a:pPr>
            <a:r>
              <a:rPr kumimoji="1" lang="en-US" sz="3600" b="1">
                <a:solidFill>
                  <a:srgbClr val="FF00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  <a:sym typeface="Arial" charset="0"/>
              </a:rPr>
              <a:t>共  好</a:t>
            </a:r>
          </a:p>
        </p:txBody>
      </p:sp>
      <p:sp>
        <p:nvSpPr>
          <p:cNvPr id="241671" name="Shape 476"/>
          <p:cNvSpPr txBox="1">
            <a:spLocks noChangeArrowheads="1"/>
          </p:cNvSpPr>
          <p:nvPr/>
        </p:nvSpPr>
        <p:spPr bwMode="auto">
          <a:xfrm>
            <a:off x="107951" y="5016500"/>
            <a:ext cx="2894013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25000"/>
              <a:buFont typeface="Arial" charset="0"/>
              <a:buNone/>
            </a:pPr>
            <a:r>
              <a:rPr kumimoji="1" lang="en-US" sz="3000" b="1">
                <a:solidFill>
                  <a:srgbClr val="00206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  <a:sym typeface="Arial" charset="0"/>
              </a:rPr>
              <a:t>有意願</a:t>
            </a:r>
            <a:r>
              <a:rPr kumimoji="1" lang="zh-TW" altLang="en-US" sz="3000" b="1">
                <a:solidFill>
                  <a:srgbClr val="00206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  <a:sym typeface="Arial" charset="0"/>
              </a:rPr>
              <a:t>，</a:t>
            </a:r>
            <a:r>
              <a:rPr kumimoji="1" lang="en-US" sz="3000" b="1">
                <a:solidFill>
                  <a:srgbClr val="00206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  <a:sym typeface="Arial" charset="0"/>
              </a:rPr>
              <a:t>有動力</a:t>
            </a:r>
          </a:p>
        </p:txBody>
      </p:sp>
      <p:sp>
        <p:nvSpPr>
          <p:cNvPr id="241672" name="Shape 477"/>
          <p:cNvSpPr txBox="1">
            <a:spLocks noChangeArrowheads="1"/>
          </p:cNvSpPr>
          <p:nvPr/>
        </p:nvSpPr>
        <p:spPr bwMode="auto">
          <a:xfrm>
            <a:off x="2916245" y="5016500"/>
            <a:ext cx="291782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25000"/>
              <a:buFont typeface="Arial" charset="0"/>
              <a:buNone/>
            </a:pPr>
            <a:r>
              <a:rPr kumimoji="1" lang="en-US" sz="3000" b="1">
                <a:solidFill>
                  <a:srgbClr val="FF66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  <a:sym typeface="Arial" charset="0"/>
              </a:rPr>
              <a:t>有方法</a:t>
            </a:r>
            <a:r>
              <a:rPr kumimoji="1" lang="zh-TW" altLang="en-US" sz="3000" b="1">
                <a:solidFill>
                  <a:srgbClr val="FF66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  <a:sym typeface="Arial" charset="0"/>
              </a:rPr>
              <a:t>，</a:t>
            </a:r>
            <a:r>
              <a:rPr kumimoji="1" lang="en-US" sz="3000" b="1">
                <a:solidFill>
                  <a:srgbClr val="FF66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  <a:sym typeface="Arial" charset="0"/>
              </a:rPr>
              <a:t>有知識</a:t>
            </a:r>
          </a:p>
        </p:txBody>
      </p:sp>
      <p:sp>
        <p:nvSpPr>
          <p:cNvPr id="241673" name="Shape 478"/>
          <p:cNvSpPr txBox="1">
            <a:spLocks noChangeArrowheads="1"/>
          </p:cNvSpPr>
          <p:nvPr/>
        </p:nvSpPr>
        <p:spPr bwMode="auto">
          <a:xfrm>
            <a:off x="5724525" y="5016500"/>
            <a:ext cx="2971800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25000"/>
            </a:pPr>
            <a:r>
              <a:rPr kumimoji="1" lang="en-US" sz="3000" b="1">
                <a:solidFill>
                  <a:srgbClr val="9200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  <a:sym typeface="Arial" charset="0"/>
              </a:rPr>
              <a:t>有善念</a:t>
            </a:r>
            <a:r>
              <a:rPr kumimoji="1" lang="zh-TW" altLang="en-US" sz="3000" b="1">
                <a:solidFill>
                  <a:srgbClr val="9200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  <a:sym typeface="Arial" charset="0"/>
              </a:rPr>
              <a:t>，</a:t>
            </a:r>
            <a:r>
              <a:rPr kumimoji="1" lang="en-US" sz="3000" b="1">
                <a:solidFill>
                  <a:srgbClr val="9200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  <a:sym typeface="Arial" charset="0"/>
              </a:rPr>
              <a:t>能活用</a:t>
            </a:r>
          </a:p>
        </p:txBody>
      </p:sp>
    </p:spTree>
    <p:extLst>
      <p:ext uri="{BB962C8B-B14F-4D97-AF65-F5344CB8AC3E}">
        <p14:creationId xmlns:p14="http://schemas.microsoft.com/office/powerpoint/2010/main" val="47268853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7809" name="Shape 504"/>
          <p:cNvGrpSpPr>
            <a:grpSpLocks/>
          </p:cNvGrpSpPr>
          <p:nvPr/>
        </p:nvGrpSpPr>
        <p:grpSpPr bwMode="auto">
          <a:xfrm>
            <a:off x="1619252" y="1196983"/>
            <a:ext cx="6437313" cy="5661025"/>
            <a:chOff x="1182287" y="91796"/>
            <a:chExt cx="6225899" cy="4735284"/>
          </a:xfrm>
        </p:grpSpPr>
        <p:sp>
          <p:nvSpPr>
            <p:cNvPr id="247815" name="Shape 505"/>
            <p:cNvSpPr>
              <a:spLocks noChangeArrowheads="1"/>
            </p:cNvSpPr>
            <p:nvPr/>
          </p:nvSpPr>
          <p:spPr bwMode="auto">
            <a:xfrm>
              <a:off x="1809110" y="197331"/>
              <a:ext cx="5096999" cy="1360200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1425" tIns="91425" rIns="91425" bIns="91425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TW" altLang="en-US" b="1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endParaRPr>
            </a:p>
          </p:txBody>
        </p:sp>
        <p:sp>
          <p:nvSpPr>
            <p:cNvPr id="247816" name="Shape 506"/>
            <p:cNvSpPr>
              <a:spLocks noChangeArrowheads="1"/>
            </p:cNvSpPr>
            <p:nvPr/>
          </p:nvSpPr>
          <p:spPr bwMode="auto">
            <a:xfrm>
              <a:off x="3735314" y="3527687"/>
              <a:ext cx="759000" cy="4857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A793BF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lIns="91425" tIns="91425" rIns="91425" bIns="91425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TW" altLang="en-US" b="1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endParaRPr>
            </a:p>
          </p:txBody>
        </p:sp>
        <p:sp>
          <p:nvSpPr>
            <p:cNvPr id="247817" name="Shape 507"/>
            <p:cNvSpPr>
              <a:spLocks noChangeArrowheads="1"/>
            </p:cNvSpPr>
            <p:nvPr/>
          </p:nvSpPr>
          <p:spPr bwMode="auto">
            <a:xfrm>
              <a:off x="2293273" y="3916280"/>
              <a:ext cx="3643200" cy="910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5" tIns="91425" rIns="91425" bIns="91425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TW" altLang="en-US" b="1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endParaRPr>
            </a:p>
          </p:txBody>
        </p:sp>
        <p:sp>
          <p:nvSpPr>
            <p:cNvPr id="247818" name="Shape 508"/>
            <p:cNvSpPr txBox="1">
              <a:spLocks noChangeArrowheads="1"/>
            </p:cNvSpPr>
            <p:nvPr/>
          </p:nvSpPr>
          <p:spPr bwMode="auto">
            <a:xfrm>
              <a:off x="2293273" y="3916280"/>
              <a:ext cx="3643200" cy="910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256025" tIns="256025" rIns="256025" bIns="256025" anchor="ctr"/>
            <a:lstStyle/>
            <a:p>
              <a:pPr algn="ct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25000"/>
              </a:pPr>
              <a:r>
                <a:rPr kumimoji="1" lang="en-US" sz="3600" b="1">
                  <a:solidFill>
                    <a:srgbClr val="0000FF"/>
                  </a:solidFill>
                  <a:latin typeface="標楷體" pitchFamily="65" charset="-120"/>
                  <a:ea typeface="標楷體" pitchFamily="65" charset="-120"/>
                  <a:cs typeface="Arial" charset="0"/>
                  <a:sym typeface="Arial" charset="0"/>
                </a:rPr>
                <a:t>終身學習者</a:t>
              </a:r>
            </a:p>
          </p:txBody>
        </p:sp>
        <p:sp>
          <p:nvSpPr>
            <p:cNvPr id="247819" name="Shape 509"/>
            <p:cNvSpPr>
              <a:spLocks noChangeArrowheads="1"/>
            </p:cNvSpPr>
            <p:nvPr/>
          </p:nvSpPr>
          <p:spPr bwMode="auto">
            <a:xfrm>
              <a:off x="3440982" y="1497258"/>
              <a:ext cx="1753800" cy="1743000"/>
            </a:xfrm>
            <a:prstGeom prst="ellipse">
              <a:avLst/>
            </a:prstGeom>
            <a:solidFill>
              <a:srgbClr val="BF504D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lIns="91425" tIns="91425" rIns="91425" bIns="91425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TW" altLang="en-US" b="1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endParaRPr>
            </a:p>
          </p:txBody>
        </p:sp>
        <p:sp>
          <p:nvSpPr>
            <p:cNvPr id="247820" name="Shape 510"/>
            <p:cNvSpPr txBox="1">
              <a:spLocks noChangeArrowheads="1"/>
            </p:cNvSpPr>
            <p:nvPr/>
          </p:nvSpPr>
          <p:spPr bwMode="auto">
            <a:xfrm>
              <a:off x="3697839" y="1752530"/>
              <a:ext cx="1240200" cy="1232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5700" tIns="45700" rIns="45700" bIns="45700" anchor="ctr"/>
            <a:lstStyle/>
            <a:p>
              <a:pPr algn="ct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25000"/>
              </a:pPr>
              <a:r>
                <a:rPr kumimoji="1" lang="en-US" sz="3600" b="1">
                  <a:solidFill>
                    <a:srgbClr val="FFFFFF"/>
                  </a:solidFill>
                  <a:latin typeface="標楷體" pitchFamily="65" charset="-120"/>
                  <a:ea typeface="標楷體" pitchFamily="65" charset="-120"/>
                  <a:cs typeface="Arial" charset="0"/>
                  <a:sym typeface="Arial" charset="0"/>
                </a:rPr>
                <a:t>社會參與</a:t>
              </a:r>
            </a:p>
          </p:txBody>
        </p:sp>
        <p:sp>
          <p:nvSpPr>
            <p:cNvPr id="247821" name="Shape 511"/>
            <p:cNvSpPr>
              <a:spLocks noChangeArrowheads="1"/>
            </p:cNvSpPr>
            <p:nvPr/>
          </p:nvSpPr>
          <p:spPr bwMode="auto">
            <a:xfrm>
              <a:off x="2340817" y="354578"/>
              <a:ext cx="1878300" cy="1648200"/>
            </a:xfrm>
            <a:prstGeom prst="ellipse">
              <a:avLst/>
            </a:prstGeom>
            <a:solidFill>
              <a:srgbClr val="FFFF00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lIns="91425" tIns="91425" rIns="91425" bIns="91425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TW" altLang="en-US" b="1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endParaRPr>
            </a:p>
          </p:txBody>
        </p:sp>
        <p:sp>
          <p:nvSpPr>
            <p:cNvPr id="247822" name="Shape 512"/>
            <p:cNvSpPr txBox="1">
              <a:spLocks noChangeArrowheads="1"/>
            </p:cNvSpPr>
            <p:nvPr/>
          </p:nvSpPr>
          <p:spPr bwMode="auto">
            <a:xfrm>
              <a:off x="2615877" y="595954"/>
              <a:ext cx="1328099" cy="1165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3175" tIns="43175" rIns="43175" bIns="43175" anchor="ctr"/>
            <a:lstStyle/>
            <a:p>
              <a:pPr algn="ct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25000"/>
              </a:pPr>
              <a:r>
                <a:rPr kumimoji="1" lang="en-US" sz="3400" b="1">
                  <a:solidFill>
                    <a:prstClr val="black"/>
                  </a:solidFill>
                  <a:latin typeface="標楷體" pitchFamily="65" charset="-120"/>
                  <a:ea typeface="標楷體" pitchFamily="65" charset="-120"/>
                  <a:cs typeface="Arial" charset="0"/>
                  <a:sym typeface="Arial" charset="0"/>
                </a:rPr>
                <a:t>溝通互動</a:t>
              </a:r>
            </a:p>
          </p:txBody>
        </p:sp>
        <p:sp>
          <p:nvSpPr>
            <p:cNvPr id="247823" name="Shape 513"/>
            <p:cNvSpPr>
              <a:spLocks noChangeArrowheads="1"/>
            </p:cNvSpPr>
            <p:nvPr/>
          </p:nvSpPr>
          <p:spPr bwMode="auto">
            <a:xfrm>
              <a:off x="3901921" y="141701"/>
              <a:ext cx="1857000" cy="1697100"/>
            </a:xfrm>
            <a:prstGeom prst="ellipse">
              <a:avLst/>
            </a:prstGeom>
            <a:solidFill>
              <a:srgbClr val="0000FF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lIns="91425" tIns="91425" rIns="91425" bIns="91425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TW" altLang="en-US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endParaRPr>
            </a:p>
          </p:txBody>
        </p:sp>
        <p:sp>
          <p:nvSpPr>
            <p:cNvPr id="247824" name="Shape 514"/>
            <p:cNvSpPr txBox="1">
              <a:spLocks noChangeArrowheads="1"/>
            </p:cNvSpPr>
            <p:nvPr/>
          </p:nvSpPr>
          <p:spPr bwMode="auto">
            <a:xfrm>
              <a:off x="4173875" y="390250"/>
              <a:ext cx="1313100" cy="12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3175" tIns="43175" rIns="43175" bIns="43175" anchor="ctr"/>
            <a:lstStyle/>
            <a:p>
              <a:pPr algn="ct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25000"/>
              </a:pPr>
              <a:r>
                <a:rPr kumimoji="1" lang="en-US" sz="3400" b="1">
                  <a:solidFill>
                    <a:srgbClr val="FFFFFF"/>
                  </a:solidFill>
                  <a:latin typeface="標楷體" pitchFamily="65" charset="-120"/>
                  <a:ea typeface="標楷體" pitchFamily="65" charset="-120"/>
                  <a:cs typeface="Arial" charset="0"/>
                  <a:sym typeface="Arial" charset="0"/>
                </a:rPr>
                <a:t>自主行動</a:t>
              </a:r>
            </a:p>
          </p:txBody>
        </p:sp>
        <p:sp>
          <p:nvSpPr>
            <p:cNvPr id="247825" name="Shape 515"/>
            <p:cNvSpPr>
              <a:spLocks noChangeArrowheads="1"/>
            </p:cNvSpPr>
            <p:nvPr/>
          </p:nvSpPr>
          <p:spPr bwMode="auto">
            <a:xfrm>
              <a:off x="1182287" y="91796"/>
              <a:ext cx="6225899" cy="3105299"/>
            </a:xfrm>
            <a:custGeom>
              <a:avLst/>
              <a:gdLst>
                <a:gd name="T0" fmla="*/ 0 w 120000"/>
                <a:gd name="T1" fmla="*/ 0 h 120000"/>
                <a:gd name="T2" fmla="*/ 120000 w 120000"/>
                <a:gd name="T3" fmla="*/ 120000 h 120000"/>
              </a:gdLst>
              <a:ahLst/>
              <a:cxnLst/>
              <a:rect l="T0" t="T1" r="T2" b="T3"/>
              <a:pathLst>
                <a:path w="120000" h="120000" extrusionOk="0">
                  <a:moveTo>
                    <a:pt x="583" y="34175"/>
                  </a:moveTo>
                  <a:cubicBezTo>
                    <a:pt x="-2678" y="22567"/>
                    <a:pt x="7879" y="11072"/>
                    <a:pt x="27614" y="4745"/>
                  </a:cubicBezTo>
                  <a:cubicBezTo>
                    <a:pt x="47350" y="-1581"/>
                    <a:pt x="72649" y="-1581"/>
                    <a:pt x="92385" y="4745"/>
                  </a:cubicBezTo>
                  <a:cubicBezTo>
                    <a:pt x="112120" y="11072"/>
                    <a:pt x="122678" y="22567"/>
                    <a:pt x="119416" y="34175"/>
                  </a:cubicBezTo>
                  <a:lnTo>
                    <a:pt x="74854" y="113543"/>
                  </a:lnTo>
                  <a:cubicBezTo>
                    <a:pt x="73813" y="117246"/>
                    <a:pt x="67477" y="120000"/>
                    <a:pt x="60000" y="120000"/>
                  </a:cubicBezTo>
                  <a:cubicBezTo>
                    <a:pt x="52522" y="120000"/>
                    <a:pt x="46186" y="117246"/>
                    <a:pt x="45145" y="113543"/>
                  </a:cubicBezTo>
                  <a:close/>
                  <a:moveTo>
                    <a:pt x="3279" y="30000"/>
                  </a:moveTo>
                  <a:cubicBezTo>
                    <a:pt x="3279" y="43254"/>
                    <a:pt x="28674" y="53999"/>
                    <a:pt x="60000" y="53999"/>
                  </a:cubicBezTo>
                  <a:cubicBezTo>
                    <a:pt x="91325" y="53999"/>
                    <a:pt x="116720" y="43254"/>
                    <a:pt x="116720" y="29999"/>
                  </a:cubicBezTo>
                  <a:cubicBezTo>
                    <a:pt x="116720" y="16745"/>
                    <a:pt x="91325" y="5999"/>
                    <a:pt x="60000" y="5999"/>
                  </a:cubicBezTo>
                  <a:cubicBezTo>
                    <a:pt x="28674" y="5999"/>
                    <a:pt x="3279" y="16745"/>
                    <a:pt x="3279" y="29999"/>
                  </a:cubicBezTo>
                  <a:close/>
                </a:path>
              </a:pathLst>
            </a:custGeom>
            <a:noFill/>
            <a:ln w="9525">
              <a:solidFill>
                <a:srgbClr val="BF504D"/>
              </a:solidFill>
              <a:round/>
              <a:headEnd/>
              <a:tailEnd/>
            </a:ln>
          </p:spPr>
          <p:txBody>
            <a:bodyPr lIns="91425" tIns="91425" rIns="91425" bIns="91425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TW" altLang="en-US" b="1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endParaRPr>
            </a:p>
          </p:txBody>
        </p:sp>
      </p:grpSp>
      <p:sp>
        <p:nvSpPr>
          <p:cNvPr id="247810" name="Shape 517"/>
          <p:cNvSpPr txBox="1">
            <a:spLocks noChangeArrowheads="1"/>
          </p:cNvSpPr>
          <p:nvPr/>
        </p:nvSpPr>
        <p:spPr bwMode="auto">
          <a:xfrm>
            <a:off x="6572257" y="2714639"/>
            <a:ext cx="16430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 fontAlgn="base">
              <a:spcBef>
                <a:spcPct val="0"/>
              </a:spcBef>
              <a:spcAft>
                <a:spcPct val="0"/>
              </a:spcAft>
              <a:buSzPct val="25000"/>
            </a:pPr>
            <a:r>
              <a:rPr kumimoji="1" lang="en-US" sz="2400" b="1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Arial" charset="0"/>
                <a:sym typeface="Arial" charset="0"/>
              </a:rPr>
              <a:t>學習意願</a:t>
            </a:r>
          </a:p>
        </p:txBody>
      </p:sp>
      <p:sp>
        <p:nvSpPr>
          <p:cNvPr id="247811" name="Shape 518"/>
          <p:cNvSpPr txBox="1">
            <a:spLocks noChangeArrowheads="1"/>
          </p:cNvSpPr>
          <p:nvPr/>
        </p:nvSpPr>
        <p:spPr bwMode="auto">
          <a:xfrm>
            <a:off x="1143007" y="3071813"/>
            <a:ext cx="16430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25000"/>
            </a:pPr>
            <a:r>
              <a:rPr kumimoji="1" lang="en-US" sz="2400" b="1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Arial" charset="0"/>
                <a:sym typeface="Arial" charset="0"/>
              </a:rPr>
              <a:t>學習方法</a:t>
            </a:r>
          </a:p>
        </p:txBody>
      </p:sp>
      <p:sp>
        <p:nvSpPr>
          <p:cNvPr id="247812" name="Shape 519"/>
          <p:cNvSpPr txBox="1">
            <a:spLocks noChangeArrowheads="1"/>
          </p:cNvSpPr>
          <p:nvPr/>
        </p:nvSpPr>
        <p:spPr bwMode="auto">
          <a:xfrm>
            <a:off x="5572132" y="4286264"/>
            <a:ext cx="16430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 fontAlgn="base">
              <a:spcBef>
                <a:spcPct val="0"/>
              </a:spcBef>
              <a:spcAft>
                <a:spcPct val="0"/>
              </a:spcAft>
              <a:buSzPct val="25000"/>
            </a:pPr>
            <a:r>
              <a:rPr kumimoji="1" lang="en-US" sz="2400" b="1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Arial" charset="0"/>
                <a:sym typeface="Arial" charset="0"/>
              </a:rPr>
              <a:t>活用學習</a:t>
            </a:r>
          </a:p>
        </p:txBody>
      </p:sp>
      <p:sp>
        <p:nvSpPr>
          <p:cNvPr id="247813" name="Shape 494"/>
          <p:cNvSpPr txBox="1">
            <a:spLocks noChangeArrowheads="1"/>
          </p:cNvSpPr>
          <p:nvPr/>
        </p:nvSpPr>
        <p:spPr bwMode="auto">
          <a:xfrm>
            <a:off x="457200" y="285750"/>
            <a:ext cx="82296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25000"/>
            </a:pPr>
            <a:r>
              <a:rPr kumimoji="1" lang="zh-TW" altLang="en-US" sz="37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課程發展主軸－－核心素養</a:t>
            </a:r>
            <a:endParaRPr kumimoji="1" lang="en-US" sz="3700" b="1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47814" name="投影片編號版面配置區 20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400E7E2-9925-4A8E-94F6-325E10110BF3}" type="slidenum">
              <a:rPr lang="zh-TW" altLang="en-US" smtClean="0">
                <a:latin typeface="標楷體" pitchFamily="65" charset="-120"/>
                <a:ea typeface="標楷體" pitchFamily="65" charset="-120"/>
              </a:rPr>
              <a:pPr/>
              <a:t>14</a:t>
            </a:fld>
            <a:endParaRPr lang="en-US" altLang="zh-TW"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6287295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擷取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7" y="0"/>
            <a:ext cx="8084101" cy="5731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1953232" y="5899674"/>
            <a:ext cx="6120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000" dirty="0" smtClean="0">
                <a:solidFill>
                  <a:prstClr val="black"/>
                </a:solidFill>
              </a:rPr>
              <a:t>圖：新舊課綱架構對照圖</a:t>
            </a:r>
            <a:endParaRPr lang="en-US" altLang="zh-TW" sz="2000" dirty="0" smtClean="0">
              <a:solidFill>
                <a:prstClr val="black"/>
              </a:solidFill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A1C6E-A8C8-42B0-ADC1-A23B295DEB65}" type="slidenum">
              <a:rPr lang="zh-TW" altLang="en-US" smtClean="0"/>
              <a:pPr/>
              <a:t>15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6715140" y="3357562"/>
            <a:ext cx="142876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solidFill>
                  <a:prstClr val="black"/>
                </a:solidFill>
              </a:rPr>
              <a:t>                   </a:t>
            </a:r>
            <a:endParaRPr lang="zh-TW" altLang="en-US" dirty="0">
              <a:solidFill>
                <a:prstClr val="black"/>
              </a:solidFill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6069712" y="648445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資料來源</a:t>
            </a:r>
            <a:r>
              <a:rPr lang="en-US" altLang="zh-TW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:</a:t>
            </a:r>
            <a:r>
              <a:rPr lang="zh-TW" altLang="en-US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林永豐教授簡報</a:t>
            </a:r>
            <a:endParaRPr lang="zh-TW" altLang="en-US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3167856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1AF638-5D54-45B1-AA5C-276A71E07F81}" type="slidenum">
              <a:rPr lang="zh-TW" altLang="en-US" smtClean="0">
                <a:solidFill>
                  <a:prstClr val="black">
                    <a:tint val="75000"/>
                  </a:prstClr>
                </a:solidFill>
                <a:latin typeface="標楷體" pitchFamily="65" charset="-120"/>
                <a:ea typeface="標楷體" pitchFamily="65" charset="-120"/>
              </a:rPr>
              <a:pPr>
                <a:defRPr/>
              </a:pPr>
              <a:t>16</a:t>
            </a:fld>
            <a:endParaRPr lang="zh-TW" altLang="en-US">
              <a:solidFill>
                <a:prstClr val="black">
                  <a:tint val="75000"/>
                </a:prstClr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7171" name="文字方塊 4"/>
          <p:cNvSpPr txBox="1">
            <a:spLocks noChangeArrowheads="1"/>
          </p:cNvSpPr>
          <p:nvPr/>
        </p:nvSpPr>
        <p:spPr bwMode="auto">
          <a:xfrm>
            <a:off x="1619250" y="188914"/>
            <a:ext cx="55194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3200" dirty="0">
                <a:solidFill>
                  <a:srgbClr val="0000CC"/>
                </a:solidFill>
                <a:latin typeface="標楷體" pitchFamily="65" charset="-120"/>
                <a:ea typeface="標楷體" pitchFamily="65" charset="-120"/>
              </a:rPr>
              <a:t>總綱核心素養的三面九項內涵</a:t>
            </a:r>
          </a:p>
        </p:txBody>
      </p:sp>
      <p:pic>
        <p:nvPicPr>
          <p:cNvPr id="717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7457" y="908050"/>
            <a:ext cx="6697663" cy="5113338"/>
          </a:xfrm>
        </p:spPr>
      </p:pic>
      <p:sp>
        <p:nvSpPr>
          <p:cNvPr id="7173" name="文字方塊 6"/>
          <p:cNvSpPr txBox="1">
            <a:spLocks noChangeArrowheads="1"/>
          </p:cNvSpPr>
          <p:nvPr/>
        </p:nvSpPr>
        <p:spPr bwMode="auto">
          <a:xfrm>
            <a:off x="3348045" y="6165850"/>
            <a:ext cx="27238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b="1">
                <a:solidFill>
                  <a:srgbClr val="7030A0"/>
                </a:solidFill>
                <a:latin typeface="標楷體" pitchFamily="65" charset="-120"/>
                <a:ea typeface="標楷體" pitchFamily="65" charset="-120"/>
              </a:rPr>
              <a:t>核心素養的滾動圓輪意象</a:t>
            </a:r>
          </a:p>
        </p:txBody>
      </p:sp>
    </p:spTree>
    <p:extLst>
      <p:ext uri="{BB962C8B-B14F-4D97-AF65-F5344CB8AC3E}">
        <p14:creationId xmlns:p14="http://schemas.microsoft.com/office/powerpoint/2010/main" val="16198497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標題 1"/>
          <p:cNvSpPr>
            <a:spLocks noGrp="1"/>
          </p:cNvSpPr>
          <p:nvPr>
            <p:ph type="title"/>
          </p:nvPr>
        </p:nvSpPr>
        <p:spPr>
          <a:xfrm>
            <a:off x="468313" y="188927"/>
            <a:ext cx="8229600" cy="706437"/>
          </a:xfrm>
        </p:spPr>
        <p:txBody>
          <a:bodyPr/>
          <a:lstStyle/>
          <a:p>
            <a:r>
              <a:rPr lang="en-US" altLang="zh-TW" sz="3600" dirty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OECD</a:t>
            </a:r>
            <a:r>
              <a:rPr lang="zh-TW" altLang="en-US" sz="3600" dirty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：邁向</a:t>
            </a:r>
            <a:r>
              <a:rPr lang="en-US" altLang="zh-TW" sz="3600" dirty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2030</a:t>
            </a:r>
            <a:r>
              <a:rPr lang="zh-TW" altLang="en-US" sz="3600" dirty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年的教育架構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fld id="{FFF74C62-704A-441C-AEFD-A172B0491BF7}" type="slidenum">
              <a:rPr kumimoji="0" lang="zh-TW" altLang="en-US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17</a:t>
            </a:fld>
            <a:endParaRPr kumimoji="0" lang="zh-TW" alt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pic>
        <p:nvPicPr>
          <p:cNvPr id="512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908050"/>
            <a:ext cx="8374062" cy="5184775"/>
          </a:xfrm>
          <a:noFill/>
        </p:spPr>
      </p:pic>
      <p:sp>
        <p:nvSpPr>
          <p:cNvPr id="5125" name="文字方塊 5"/>
          <p:cNvSpPr txBox="1">
            <a:spLocks noChangeArrowheads="1"/>
          </p:cNvSpPr>
          <p:nvPr/>
        </p:nvSpPr>
        <p:spPr bwMode="auto">
          <a:xfrm>
            <a:off x="1116013" y="6165864"/>
            <a:ext cx="658180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TW" altLang="en-US" sz="1200">
                <a:solidFill>
                  <a:prstClr val="black"/>
                </a:solidFill>
              </a:rPr>
              <a:t>資料來源：</a:t>
            </a:r>
            <a:r>
              <a:rPr lang="en-US" altLang="zh-TW" sz="1200">
                <a:solidFill>
                  <a:prstClr val="black"/>
                </a:solidFill>
              </a:rPr>
              <a:t> https://www.oecd.org/pisa/aboutpisa/Global-competency-for-an-inclusive-world.pdf</a:t>
            </a:r>
            <a:endParaRPr lang="zh-TW" altLang="en-US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63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49" name="Shape 566"/>
          <p:cNvSpPr>
            <a:spLocks noGrp="1"/>
          </p:cNvSpPr>
          <p:nvPr>
            <p:ph type="title"/>
          </p:nvPr>
        </p:nvSpPr>
        <p:spPr bwMode="auto">
          <a:xfrm>
            <a:off x="900113" y="260364"/>
            <a:ext cx="7467600" cy="1008063"/>
          </a:xfrm>
        </p:spPr>
        <p:txBody>
          <a:bodyPr wrap="square" lIns="91425" tIns="45700" rIns="91425" bIns="45700" numCol="1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buSzPct val="25000"/>
            </a:pPr>
            <a:r>
              <a:rPr lang="en-US" sz="3600" b="1" cap="none" dirty="0" err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Arial" charset="0"/>
                <a:sym typeface="Arial" charset="0"/>
              </a:rPr>
              <a:t>課程之連貫統整與多元適性</a:t>
            </a:r>
            <a:endParaRPr lang="en-US" sz="3600" b="1" cap="none" dirty="0">
              <a:solidFill>
                <a:srgbClr val="0000FF"/>
              </a:solidFill>
              <a:latin typeface="標楷體" pitchFamily="65" charset="-120"/>
              <a:ea typeface="標楷體" pitchFamily="65" charset="-120"/>
              <a:cs typeface="Arial" charset="0"/>
              <a:sym typeface="Arial" charset="0"/>
            </a:endParaRPr>
          </a:p>
        </p:txBody>
      </p:sp>
      <p:pic>
        <p:nvPicPr>
          <p:cNvPr id="258050" name="Shape 567"/>
          <p:cNvPicPr preferRelativeResize="0">
            <a:picLocks noGrp="1"/>
          </p:cNvPicPr>
          <p:nvPr>
            <p:ph sz="quarter" idx="1"/>
          </p:nvPr>
        </p:nvPicPr>
        <p:blipFill>
          <a:blip r:embed="rId3" cstate="print"/>
          <a:srcRect l="-243" r="2"/>
          <a:stretch>
            <a:fillRect/>
          </a:stretch>
        </p:blipFill>
        <p:spPr>
          <a:xfrm>
            <a:off x="683569" y="1052741"/>
            <a:ext cx="7992888" cy="5688627"/>
          </a:xfrm>
        </p:spPr>
      </p:pic>
      <p:sp>
        <p:nvSpPr>
          <p:cNvPr id="258051" name="投影片編號版面配置區 4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DE29AA9C-B573-4257-B603-787B55E8898B}" type="slidenum">
              <a:rPr lang="zh-TW" altLang="en-US" smtClean="0">
                <a:latin typeface="標楷體" pitchFamily="65" charset="-120"/>
                <a:ea typeface="標楷體" pitchFamily="65" charset="-120"/>
              </a:rPr>
              <a:pPr/>
              <a:t>18</a:t>
            </a:fld>
            <a:endParaRPr lang="en-US" altLang="zh-TW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4283968" y="4913887"/>
            <a:ext cx="3888432" cy="132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由國家統一規定</a:t>
            </a:r>
            <a:endParaRPr kumimoji="1" lang="en-US" altLang="zh-TW" sz="20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不同學習階段間注重縱向連貫</a:t>
            </a:r>
            <a:endParaRPr kumimoji="1" lang="en-US" altLang="zh-TW" sz="20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不同領域</a:t>
            </a:r>
            <a:r>
              <a:rPr kumimoji="1" lang="en-US" altLang="zh-TW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1" lang="zh-TW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科目</a:t>
            </a:r>
            <a:r>
              <a:rPr kumimoji="1" lang="en-US" altLang="zh-TW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1" lang="zh-TW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間注重橫向統整</a:t>
            </a:r>
            <a:endParaRPr kumimoji="1" lang="en-US" altLang="zh-TW" sz="20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功能深植基本學力</a:t>
            </a:r>
          </a:p>
        </p:txBody>
      </p:sp>
    </p:spTree>
    <p:extLst>
      <p:ext uri="{BB962C8B-B14F-4D97-AF65-F5344CB8AC3E}">
        <p14:creationId xmlns:p14="http://schemas.microsoft.com/office/powerpoint/2010/main" val="162395013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7" name="Shape 573"/>
          <p:cNvSpPr txBox="1">
            <a:spLocks noChangeArrowheads="1"/>
          </p:cNvSpPr>
          <p:nvPr/>
        </p:nvSpPr>
        <p:spPr bwMode="auto">
          <a:xfrm>
            <a:off x="587375" y="100014"/>
            <a:ext cx="8180388" cy="66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pPr algn="ctr">
              <a:buClr>
                <a:srgbClr val="000000"/>
              </a:buClr>
              <a:buSzPct val="25000"/>
              <a:buFont typeface="Arial" charset="0"/>
              <a:buNone/>
            </a:pPr>
            <a:r>
              <a:rPr lang="zh-TW" altLang="en-US" sz="3600" b="1" dirty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Arial" charset="0"/>
                <a:sym typeface="Arial" charset="0"/>
              </a:rPr>
              <a:t>國民中學及國民小學</a:t>
            </a:r>
            <a:r>
              <a:rPr lang="en-US" sz="3600" b="1" dirty="0" err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Arial" charset="0"/>
                <a:sym typeface="Arial" charset="0"/>
              </a:rPr>
              <a:t>課程</a:t>
            </a:r>
            <a:r>
              <a:rPr lang="en-US" sz="3600" b="1" dirty="0" err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Arial" charset="0"/>
              </a:rPr>
              <a:t>規劃</a:t>
            </a:r>
            <a:endParaRPr lang="en-US" sz="3600" b="1" dirty="0">
              <a:solidFill>
                <a:srgbClr val="0000FF"/>
              </a:solidFill>
              <a:latin typeface="標楷體" pitchFamily="65" charset="-120"/>
              <a:ea typeface="標楷體" pitchFamily="65" charset="-120"/>
              <a:cs typeface="Arial" charset="0"/>
            </a:endParaRPr>
          </a:p>
        </p:txBody>
      </p:sp>
      <p:sp>
        <p:nvSpPr>
          <p:cNvPr id="260098" name="投影片編號版面配置區 5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03433DAC-2CDF-4276-8F07-1150CE3CD796}" type="slidenum">
              <a:rPr lang="zh-TW" altLang="en-US" smtClean="0">
                <a:solidFill>
                  <a:srgbClr val="000000"/>
                </a:solidFill>
                <a:latin typeface="Arial" charset="0"/>
                <a:ea typeface="新細明體" charset="-120"/>
              </a:rPr>
              <a:pPr/>
              <a:t>19</a:t>
            </a:fld>
            <a:endParaRPr lang="en-US" altLang="zh-TW">
              <a:solidFill>
                <a:srgbClr val="000000"/>
              </a:solidFill>
              <a:latin typeface="Arial" charset="0"/>
              <a:ea typeface="新細明體" charset="-120"/>
            </a:endParaRPr>
          </a:p>
        </p:txBody>
      </p:sp>
      <p:grpSp>
        <p:nvGrpSpPr>
          <p:cNvPr id="260099" name="群組 2"/>
          <p:cNvGrpSpPr>
            <a:grpSpLocks/>
          </p:cNvGrpSpPr>
          <p:nvPr/>
        </p:nvGrpSpPr>
        <p:grpSpPr bwMode="auto">
          <a:xfrm>
            <a:off x="611188" y="765177"/>
            <a:ext cx="7849244" cy="6092825"/>
            <a:chOff x="611560" y="764704"/>
            <a:chExt cx="7500990" cy="6021300"/>
          </a:xfrm>
          <a:solidFill>
            <a:schemeClr val="accent5">
              <a:lumMod val="20000"/>
              <a:lumOff val="80000"/>
            </a:schemeClr>
          </a:solidFill>
        </p:grpSpPr>
        <p:pic>
          <p:nvPicPr>
            <p:cNvPr id="260100" name="Shape 574"/>
            <p:cNvPicPr preferRelativeResize="0">
              <a:picLocks noChangeAspect="1" noChangeArrowheads="1"/>
            </p:cNvPicPr>
            <p:nvPr/>
          </p:nvPicPr>
          <p:blipFill>
            <a:blip r:embed="rId3" cstate="print"/>
            <a:srcRect t="754"/>
            <a:stretch>
              <a:fillRect/>
            </a:stretch>
          </p:blipFill>
          <p:spPr bwMode="auto">
            <a:xfrm>
              <a:off x="611560" y="764704"/>
              <a:ext cx="7500990" cy="60213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矩形 1"/>
            <p:cNvSpPr/>
            <p:nvPr/>
          </p:nvSpPr>
          <p:spPr>
            <a:xfrm>
              <a:off x="2915634" y="2529676"/>
              <a:ext cx="1223895" cy="1763403"/>
            </a:xfrm>
            <a:prstGeom prst="rect">
              <a:avLst/>
            </a:prstGeom>
            <a:grpFill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1600" dirty="0">
                  <a:solidFill>
                    <a:srgbClr val="920000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生活課程</a:t>
              </a:r>
              <a:endParaRPr lang="en-US" altLang="zh-TW" sz="1600" dirty="0">
                <a:solidFill>
                  <a:srgbClr val="92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  <a:p>
              <a:pPr algn="ctr">
                <a:defRPr/>
              </a:pPr>
              <a:r>
                <a:rPr lang="en-US" altLang="zh-TW" sz="1600" dirty="0">
                  <a:solidFill>
                    <a:srgbClr val="920000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(6)</a:t>
              </a:r>
              <a:endParaRPr lang="zh-TW" altLang="en-US" sz="1600" dirty="0">
                <a:solidFill>
                  <a:srgbClr val="92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802955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為什麼要有課程計畫</a:t>
            </a:r>
            <a:r>
              <a:rPr lang="en-US" altLang="zh-TW" dirty="0" smtClean="0"/>
              <a:t>?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z="3600" dirty="0" smtClean="0">
                <a:solidFill>
                  <a:srgbClr val="002060"/>
                </a:solidFill>
              </a:rPr>
              <a:t>如果計畫只是繳交書面資料</a:t>
            </a:r>
            <a:r>
              <a:rPr lang="en-US" altLang="zh-TW" sz="3600" dirty="0" smtClean="0">
                <a:solidFill>
                  <a:srgbClr val="002060"/>
                </a:solidFill>
              </a:rPr>
              <a:t>….</a:t>
            </a:r>
          </a:p>
          <a:p>
            <a:endParaRPr lang="en-US" altLang="zh-TW" sz="3600" dirty="0" smtClean="0">
              <a:solidFill>
                <a:srgbClr val="002060"/>
              </a:solidFill>
            </a:endParaRPr>
          </a:p>
          <a:p>
            <a:endParaRPr lang="en-US" altLang="zh-TW" sz="3600" dirty="0">
              <a:solidFill>
                <a:srgbClr val="002060"/>
              </a:solidFill>
            </a:endParaRPr>
          </a:p>
          <a:p>
            <a:endParaRPr lang="en-US" altLang="zh-TW" sz="3600" dirty="0">
              <a:solidFill>
                <a:srgbClr val="002060"/>
              </a:solidFill>
            </a:endParaRPr>
          </a:p>
          <a:p>
            <a:r>
              <a:rPr lang="zh-TW" altLang="en-US" sz="3600" dirty="0">
                <a:solidFill>
                  <a:srgbClr val="002060"/>
                </a:solidFill>
              </a:rPr>
              <a:t>怎樣讓計畫有實質功效</a:t>
            </a:r>
            <a:r>
              <a:rPr lang="en-US" altLang="zh-TW" sz="3600" dirty="0">
                <a:solidFill>
                  <a:srgbClr val="002060"/>
                </a:solidFill>
              </a:rPr>
              <a:t>?</a:t>
            </a:r>
            <a:endParaRPr lang="zh-TW" altLang="en-US" sz="3600" dirty="0">
              <a:solidFill>
                <a:srgbClr val="002060"/>
              </a:solidFill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552" y="2209860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602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7" name="Shape 573"/>
          <p:cNvSpPr txBox="1">
            <a:spLocks noChangeArrowheads="1"/>
          </p:cNvSpPr>
          <p:nvPr/>
        </p:nvSpPr>
        <p:spPr bwMode="auto">
          <a:xfrm>
            <a:off x="587375" y="100014"/>
            <a:ext cx="8180388" cy="66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pPr algn="ctr">
              <a:buClr>
                <a:srgbClr val="000000"/>
              </a:buClr>
              <a:buSzPct val="25000"/>
              <a:buFont typeface="Arial" charset="0"/>
              <a:buNone/>
            </a:pPr>
            <a:r>
              <a:rPr lang="zh-TW" altLang="en-US" sz="3600" b="1" dirty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Arial" charset="0"/>
                <a:sym typeface="Arial" charset="0"/>
              </a:rPr>
              <a:t>國民中學及國民小學</a:t>
            </a:r>
            <a:r>
              <a:rPr lang="en-US" sz="3600" b="1" dirty="0" err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Arial" charset="0"/>
                <a:sym typeface="Arial" charset="0"/>
              </a:rPr>
              <a:t>課程</a:t>
            </a:r>
            <a:r>
              <a:rPr lang="en-US" sz="3600" b="1" dirty="0" err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Arial" charset="0"/>
              </a:rPr>
              <a:t>規劃</a:t>
            </a:r>
            <a:endParaRPr lang="en-US" sz="3600" b="1" dirty="0">
              <a:solidFill>
                <a:srgbClr val="0000FF"/>
              </a:solidFill>
              <a:latin typeface="標楷體" pitchFamily="65" charset="-120"/>
              <a:ea typeface="標楷體" pitchFamily="65" charset="-120"/>
              <a:cs typeface="Arial" charset="0"/>
            </a:endParaRPr>
          </a:p>
        </p:txBody>
      </p:sp>
      <p:sp>
        <p:nvSpPr>
          <p:cNvPr id="260098" name="投影片編號版面配置區 5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03433DAC-2CDF-4276-8F07-1150CE3CD796}" type="slidenum">
              <a:rPr lang="zh-TW" altLang="en-US" smtClean="0">
                <a:solidFill>
                  <a:srgbClr val="000000"/>
                </a:solidFill>
                <a:latin typeface="Arial" charset="0"/>
                <a:ea typeface="新細明體" charset="-120"/>
              </a:rPr>
              <a:pPr/>
              <a:t>20</a:t>
            </a:fld>
            <a:endParaRPr lang="en-US" altLang="zh-TW">
              <a:solidFill>
                <a:srgbClr val="000000"/>
              </a:solidFill>
              <a:latin typeface="Arial" charset="0"/>
              <a:ea typeface="新細明體" charset="-120"/>
            </a:endParaRPr>
          </a:p>
        </p:txBody>
      </p:sp>
      <p:grpSp>
        <p:nvGrpSpPr>
          <p:cNvPr id="260099" name="群組 2"/>
          <p:cNvGrpSpPr>
            <a:grpSpLocks/>
          </p:cNvGrpSpPr>
          <p:nvPr/>
        </p:nvGrpSpPr>
        <p:grpSpPr bwMode="auto">
          <a:xfrm>
            <a:off x="501373" y="757928"/>
            <a:ext cx="8266397" cy="5839424"/>
            <a:chOff x="611560" y="942299"/>
            <a:chExt cx="7265836" cy="4352657"/>
          </a:xfrm>
          <a:solidFill>
            <a:schemeClr val="accent5">
              <a:lumMod val="20000"/>
              <a:lumOff val="80000"/>
            </a:schemeClr>
          </a:solidFill>
        </p:grpSpPr>
        <p:pic>
          <p:nvPicPr>
            <p:cNvPr id="260100" name="Shape 574"/>
            <p:cNvPicPr preferRelativeResize="0">
              <a:picLocks noChangeAspect="1" noChangeArrowheads="1"/>
            </p:cNvPicPr>
            <p:nvPr/>
          </p:nvPicPr>
          <p:blipFill rotWithShape="1">
            <a:blip r:embed="rId3" cstate="print"/>
            <a:srcRect t="3681" r="3135" b="24576"/>
            <a:stretch/>
          </p:blipFill>
          <p:spPr bwMode="auto">
            <a:xfrm>
              <a:off x="611560" y="942299"/>
              <a:ext cx="7265836" cy="435265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矩形 1"/>
            <p:cNvSpPr/>
            <p:nvPr/>
          </p:nvSpPr>
          <p:spPr>
            <a:xfrm>
              <a:off x="2915634" y="2529676"/>
              <a:ext cx="1223895" cy="1763403"/>
            </a:xfrm>
            <a:prstGeom prst="rect">
              <a:avLst/>
            </a:prstGeom>
            <a:grpFill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1600" dirty="0">
                  <a:solidFill>
                    <a:srgbClr val="920000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生活課程</a:t>
              </a:r>
              <a:endParaRPr lang="en-US" altLang="zh-TW" sz="1600" dirty="0">
                <a:solidFill>
                  <a:srgbClr val="92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  <a:p>
              <a:pPr algn="ctr">
                <a:defRPr/>
              </a:pPr>
              <a:r>
                <a:rPr lang="en-US" altLang="zh-TW" sz="1600" dirty="0">
                  <a:solidFill>
                    <a:srgbClr val="920000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(6)</a:t>
              </a:r>
              <a:endParaRPr lang="zh-TW" altLang="en-US" sz="1600" dirty="0">
                <a:solidFill>
                  <a:srgbClr val="92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907193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7" name="Shape 573"/>
          <p:cNvSpPr txBox="1">
            <a:spLocks noChangeArrowheads="1"/>
          </p:cNvSpPr>
          <p:nvPr/>
        </p:nvSpPr>
        <p:spPr bwMode="auto">
          <a:xfrm>
            <a:off x="587375" y="100014"/>
            <a:ext cx="8180388" cy="66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pPr algn="ctr">
              <a:buClr>
                <a:srgbClr val="000000"/>
              </a:buClr>
              <a:buSzPct val="25000"/>
              <a:buFont typeface="Arial" charset="0"/>
              <a:buNone/>
            </a:pPr>
            <a:r>
              <a:rPr lang="zh-TW" altLang="en-US" sz="3600" b="1" dirty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Arial" charset="0"/>
                <a:sym typeface="Arial" charset="0"/>
              </a:rPr>
              <a:t>國民中學及國民小學</a:t>
            </a:r>
            <a:r>
              <a:rPr lang="en-US" sz="3600" b="1" dirty="0" err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Arial" charset="0"/>
                <a:sym typeface="Arial" charset="0"/>
              </a:rPr>
              <a:t>課程</a:t>
            </a:r>
            <a:r>
              <a:rPr lang="en-US" sz="3600" b="1" dirty="0" err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Arial" charset="0"/>
              </a:rPr>
              <a:t>規劃</a:t>
            </a:r>
            <a:endParaRPr lang="en-US" sz="3600" b="1" dirty="0">
              <a:solidFill>
                <a:srgbClr val="0000FF"/>
              </a:solidFill>
              <a:latin typeface="標楷體" pitchFamily="65" charset="-120"/>
              <a:ea typeface="標楷體" pitchFamily="65" charset="-120"/>
              <a:cs typeface="Arial" charset="0"/>
            </a:endParaRPr>
          </a:p>
        </p:txBody>
      </p:sp>
      <p:sp>
        <p:nvSpPr>
          <p:cNvPr id="260098" name="投影片編號版面配置區 5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03433DAC-2CDF-4276-8F07-1150CE3CD796}" type="slidenum">
              <a:rPr lang="zh-TW" altLang="en-US" smtClean="0">
                <a:solidFill>
                  <a:srgbClr val="000000"/>
                </a:solidFill>
                <a:latin typeface="Arial" charset="0"/>
                <a:ea typeface="新細明體" charset="-120"/>
              </a:rPr>
              <a:pPr/>
              <a:t>21</a:t>
            </a:fld>
            <a:endParaRPr lang="en-US" altLang="zh-TW">
              <a:solidFill>
                <a:srgbClr val="000000"/>
              </a:solidFill>
              <a:latin typeface="Arial" charset="0"/>
              <a:ea typeface="新細明體" charset="-120"/>
            </a:endParaRPr>
          </a:p>
        </p:txBody>
      </p:sp>
      <p:pic>
        <p:nvPicPr>
          <p:cNvPr id="260100" name="Shape 574"/>
          <p:cNvPicPr preferRelativeResize="0">
            <a:picLocks noChangeAspect="1" noChangeArrowheads="1"/>
          </p:cNvPicPr>
          <p:nvPr/>
        </p:nvPicPr>
        <p:blipFill rotWithShape="1">
          <a:blip r:embed="rId3" cstate="print"/>
          <a:srcRect t="74778"/>
          <a:stretch/>
        </p:blipFill>
        <p:spPr bwMode="auto">
          <a:xfrm>
            <a:off x="-63898" y="2852936"/>
            <a:ext cx="9271796" cy="256067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5698756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在尚未依十二年國教課綱排課前，可以怎樣試行</a:t>
            </a:r>
            <a:r>
              <a: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…..</a:t>
            </a:r>
            <a:endPara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素養導向課程設計與</a:t>
            </a:r>
            <a:r>
              <a:rPr lang="zh-TW" altLang="en-US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教學</a:t>
            </a:r>
            <a:endParaRPr lang="en-US" altLang="zh-TW" sz="36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部定領域課程</a:t>
            </a:r>
            <a:endParaRPr lang="en-US" altLang="zh-TW" sz="36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校本</a:t>
            </a:r>
            <a:r>
              <a:rPr lang="zh-TW" altLang="en-US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課程</a:t>
            </a:r>
            <a:r>
              <a:rPr lang="en-US" altLang="zh-TW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可以在領域課程中或彈性時間試行</a:t>
            </a:r>
            <a:r>
              <a:rPr lang="en-US" altLang="zh-TW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endParaRPr lang="zh-TW" altLang="en-US" sz="3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n-US" altLang="zh-TW" smtClean="0">
                <a:solidFill>
                  <a:srgbClr val="000000"/>
                </a:solidFill>
              </a:rPr>
              <a:pPr algn="r">
                <a:buSzPct val="25000"/>
              </a:pPr>
              <a:t>22</a:t>
            </a:fld>
            <a:endParaRPr lang="zh-TW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6922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內容版面配置區 2"/>
          <p:cNvSpPr>
            <a:spLocks noGrp="1"/>
          </p:cNvSpPr>
          <p:nvPr>
            <p:ph idx="1"/>
          </p:nvPr>
        </p:nvSpPr>
        <p:spPr>
          <a:xfrm>
            <a:off x="571507" y="500077"/>
            <a:ext cx="7929563" cy="1214437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zh-TW" altLang="en-US" sz="4400" dirty="0">
                <a:latin typeface="微軟正黑體" pitchFamily="34" charset="-120"/>
                <a:ea typeface="微軟正黑體" pitchFamily="34" charset="-120"/>
                <a:hlinkClick r:id="rId3" action="ppaction://hlinkfile"/>
              </a:rPr>
              <a:t>素</a:t>
            </a:r>
            <a:r>
              <a:rPr lang="zh-TW" altLang="en-US" sz="4400" dirty="0">
                <a:latin typeface="微軟正黑體" pitchFamily="34" charset="-120"/>
                <a:ea typeface="微軟正黑體" pitchFamily="34" charset="-120"/>
                <a:hlinkClick r:id="rId4"/>
              </a:rPr>
              <a:t>養</a:t>
            </a:r>
            <a:r>
              <a:rPr lang="zh-TW" altLang="en-US" sz="4400" dirty="0">
                <a:latin typeface="微軟正黑體" pitchFamily="34" charset="-120"/>
                <a:ea typeface="微軟正黑體" pitchFamily="34" charset="-120"/>
                <a:hlinkClick r:id="rId5" action="ppaction://hlinkfile"/>
              </a:rPr>
              <a:t>導</a:t>
            </a:r>
            <a:r>
              <a:rPr lang="zh-TW" altLang="en-US" sz="4400" dirty="0">
                <a:latin typeface="微軟正黑體" pitchFamily="34" charset="-120"/>
                <a:ea typeface="微軟正黑體" pitchFamily="34" charset="-120"/>
                <a:hlinkClick r:id="rId6"/>
              </a:rPr>
              <a:t>向</a:t>
            </a:r>
            <a:r>
              <a:rPr lang="zh-TW" altLang="en-US" sz="4400" dirty="0">
                <a:latin typeface="微軟正黑體" pitchFamily="34" charset="-120"/>
                <a:ea typeface="微軟正黑體" pitchFamily="34" charset="-120"/>
                <a:hlinkClick r:id="rId7" action="ppaction://hlinkfile"/>
              </a:rPr>
              <a:t>教</a:t>
            </a:r>
            <a:r>
              <a:rPr lang="zh-TW" altLang="en-US" sz="4400" dirty="0">
                <a:latin typeface="微軟正黑體" pitchFamily="34" charset="-120"/>
                <a:ea typeface="微軟正黑體" pitchFamily="34" charset="-120"/>
                <a:hlinkClick r:id="rId8" action="ppaction://hlinkpres?slideindex=1&amp;slidetitle="/>
              </a:rPr>
              <a:t>學</a:t>
            </a:r>
            <a:r>
              <a:rPr lang="zh-TW" altLang="en-US" sz="4400" dirty="0">
                <a:latin typeface="微軟正黑體" pitchFamily="34" charset="-120"/>
                <a:ea typeface="微軟正黑體" pitchFamily="34" charset="-120"/>
                <a:hlinkClick r:id="rId9"/>
              </a:rPr>
              <a:t>的</a:t>
            </a:r>
            <a:r>
              <a:rPr lang="zh-TW" altLang="en-US" sz="4400" dirty="0">
                <a:latin typeface="微軟正黑體" pitchFamily="34" charset="-120"/>
                <a:ea typeface="微軟正黑體" pitchFamily="34" charset="-120"/>
              </a:rPr>
              <a:t>四大原則</a:t>
            </a:r>
            <a:endParaRPr lang="en-US" altLang="zh-TW" sz="4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A7DA25-57D5-46E2-8FDD-13748253889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5" name="資料庫圖表 4"/>
          <p:cNvGraphicFramePr/>
          <p:nvPr>
            <p:extLst/>
          </p:nvPr>
        </p:nvGraphicFramePr>
        <p:xfrm>
          <a:off x="428596" y="2357430"/>
          <a:ext cx="8215370" cy="3500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6" name="文字方塊 5"/>
          <p:cNvSpPr txBox="1"/>
          <p:nvPr/>
        </p:nvSpPr>
        <p:spPr>
          <a:xfrm>
            <a:off x="725495" y="1566876"/>
            <a:ext cx="777557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3600" b="1" dirty="0">
                <a:solidFill>
                  <a:srgbClr val="C0504D">
                    <a:lumMod val="75000"/>
                  </a:srgbClr>
                </a:solidFill>
                <a:latin typeface="標楷體" pitchFamily="65" charset="-120"/>
                <a:ea typeface="標楷體" pitchFamily="65" charset="-120"/>
              </a:rPr>
              <a:t>領綱</a:t>
            </a:r>
            <a:r>
              <a:rPr kumimoji="1" lang="en-US" altLang="zh-TW" sz="3600" b="1" dirty="0">
                <a:solidFill>
                  <a:srgbClr val="C0504D">
                    <a:lumMod val="75000"/>
                  </a:srgbClr>
                </a:solidFill>
                <a:latin typeface="標楷體" pitchFamily="65" charset="-120"/>
                <a:ea typeface="標楷體" pitchFamily="65" charset="-120"/>
              </a:rPr>
              <a:t>/</a:t>
            </a:r>
            <a:r>
              <a:rPr kumimoji="1" lang="zh-TW" altLang="en-US" sz="3600" b="1" dirty="0" smtClean="0">
                <a:solidFill>
                  <a:srgbClr val="C0504D">
                    <a:lumMod val="75000"/>
                  </a:srgbClr>
                </a:solidFill>
                <a:latin typeface="標楷體" pitchFamily="65" charset="-120"/>
                <a:ea typeface="標楷體" pitchFamily="65" charset="-120"/>
              </a:rPr>
              <a:t>總綱之</a:t>
            </a:r>
            <a:r>
              <a:rPr kumimoji="1" lang="zh-TW" altLang="en-US" sz="3600" b="1" dirty="0">
                <a:solidFill>
                  <a:srgbClr val="C0504D">
                    <a:lumMod val="75000"/>
                  </a:srgbClr>
                </a:solidFill>
                <a:latin typeface="標楷體" pitchFamily="65" charset="-120"/>
                <a:ea typeface="標楷體" pitchFamily="65" charset="-120"/>
              </a:rPr>
              <a:t>核心素養、學習重點</a:t>
            </a:r>
          </a:p>
        </p:txBody>
      </p:sp>
      <p:sp>
        <p:nvSpPr>
          <p:cNvPr id="7" name="十字形 6">
            <a:hlinkClick r:id="rId15"/>
          </p:cNvPr>
          <p:cNvSpPr/>
          <p:nvPr/>
        </p:nvSpPr>
        <p:spPr>
          <a:xfrm>
            <a:off x="4393408" y="2433127"/>
            <a:ext cx="357188" cy="357187"/>
          </a:xfrm>
          <a:prstGeom prst="plus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TW" altLang="en-US" dirty="0">
              <a:solidFill>
                <a:srgbClr val="C0504D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93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28662" y="571494"/>
            <a:ext cx="7643866" cy="1325563"/>
          </a:xfrm>
        </p:spPr>
        <p:txBody>
          <a:bodyPr>
            <a:normAutofit fontScale="90000"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領綱的「學習重點」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endParaRPr lang="zh-TW" altLang="en-US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00298" y="1714492"/>
            <a:ext cx="6250446" cy="3820573"/>
          </a:xfrm>
        </p:spPr>
        <p:txBody>
          <a:bodyPr/>
          <a:lstStyle/>
          <a:p>
            <a:pPr marL="0" indent="0">
              <a:spcBef>
                <a:spcPts val="120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Char char="ü"/>
            </a:pPr>
            <a:r>
              <a:rPr lang="zh-TW" altLang="en-US" sz="4000" b="1" dirty="0">
                <a:solidFill>
                  <a:schemeClr val="accent1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學習表現</a:t>
            </a:r>
            <a:endParaRPr lang="en-US" altLang="zh-TW" sz="4000" b="1" dirty="0">
              <a:solidFill>
                <a:schemeClr val="accent1">
                  <a:lumMod val="75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2438" indent="-452438">
              <a:spcBef>
                <a:spcPts val="1200"/>
              </a:spcBef>
              <a:spcAft>
                <a:spcPts val="600"/>
              </a:spcAft>
              <a:buNone/>
            </a:pPr>
            <a:r>
              <a:rPr lang="zh-TW" altLang="en-US" sz="36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  認知歷程、技能、態度等</a:t>
            </a:r>
            <a:endParaRPr lang="en-US" altLang="zh-TW" sz="36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2438" indent="-452438">
              <a:spcBef>
                <a:spcPts val="0"/>
              </a:spcBef>
              <a:spcAft>
                <a:spcPts val="600"/>
              </a:spcAft>
              <a:buNone/>
            </a:pPr>
            <a:r>
              <a:rPr lang="zh-TW" altLang="en-US" sz="36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  層次</a:t>
            </a:r>
            <a:endParaRPr lang="en-US" altLang="zh-TW" sz="36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lvl="1" indent="0">
              <a:spcBef>
                <a:spcPts val="120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Char char="ü"/>
            </a:pPr>
            <a:r>
              <a:rPr lang="zh-TW" altLang="en-US" sz="4000" b="1" dirty="0">
                <a:solidFill>
                  <a:schemeClr val="accent1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學習內容</a:t>
            </a:r>
            <a:endParaRPr lang="en-US" altLang="zh-TW" sz="4000" b="1" dirty="0">
              <a:solidFill>
                <a:schemeClr val="accent1">
                  <a:lumMod val="75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lvl="1" indent="0">
              <a:spcBef>
                <a:spcPts val="1200"/>
              </a:spcBef>
              <a:buNone/>
            </a:pPr>
            <a:r>
              <a:rPr lang="zh-TW" altLang="en-US" sz="36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  知識、素材</a:t>
            </a:r>
          </a:p>
        </p:txBody>
      </p:sp>
      <p:sp>
        <p:nvSpPr>
          <p:cNvPr id="4" name="等腰三角形 3"/>
          <p:cNvSpPr/>
          <p:nvPr/>
        </p:nvSpPr>
        <p:spPr>
          <a:xfrm rot="5400000">
            <a:off x="-616227" y="1762862"/>
            <a:ext cx="3578516" cy="2346062"/>
          </a:xfrm>
          <a:prstGeom prst="triangl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TW" altLang="en-US">
              <a:solidFill>
                <a:prstClr val="white"/>
              </a:solidFill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28446" y="2643512"/>
            <a:ext cx="2371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3200" dirty="0">
                <a:solidFill>
                  <a:prstClr val="white"/>
                </a:solidFill>
                <a:latin typeface="Arial" pitchFamily="34" charset="0"/>
              </a:rPr>
              <a:t>Learning?</a:t>
            </a:r>
            <a:endParaRPr kumimoji="1" lang="zh-TW" altLang="en-US" sz="3200" dirty="0">
              <a:solidFill>
                <a:prstClr val="white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10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43862D-E695-4545-88C2-9979944A62DB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3" t="27275" r="26904" b="9421"/>
          <a:stretch/>
        </p:blipFill>
        <p:spPr bwMode="auto">
          <a:xfrm>
            <a:off x="251520" y="188640"/>
            <a:ext cx="8424936" cy="651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圓角矩形圖說文字 4"/>
          <p:cNvSpPr/>
          <p:nvPr/>
        </p:nvSpPr>
        <p:spPr>
          <a:xfrm>
            <a:off x="5220072" y="908720"/>
            <a:ext cx="3491880" cy="1656184"/>
          </a:xfrm>
          <a:prstGeom prst="wedgeRoundRectCallout">
            <a:avLst>
              <a:gd name="adj1" fmla="val -60549"/>
              <a:gd name="adj2" fmla="val 4058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學習表現</a:t>
            </a:r>
          </a:p>
          <a:p>
            <a:pPr algn="ctr"/>
            <a:r>
              <a:rPr lang="zh-TW" altLang="en-US" sz="2800" dirty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認知歷程、技能、態度</a:t>
            </a:r>
            <a:r>
              <a:rPr lang="zh-TW" altLang="en-US" sz="2800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等  </a:t>
            </a:r>
            <a:r>
              <a:rPr lang="zh-TW" altLang="en-US" sz="2800" dirty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層次</a:t>
            </a:r>
          </a:p>
        </p:txBody>
      </p:sp>
      <p:sp>
        <p:nvSpPr>
          <p:cNvPr id="8" name="圓角矩形圖說文字 7"/>
          <p:cNvSpPr/>
          <p:nvPr/>
        </p:nvSpPr>
        <p:spPr>
          <a:xfrm>
            <a:off x="2195736" y="4941168"/>
            <a:ext cx="3491880" cy="1656184"/>
          </a:xfrm>
          <a:prstGeom prst="wedgeRoundRectCallout">
            <a:avLst>
              <a:gd name="adj1" fmla="val -34363"/>
              <a:gd name="adj2" fmla="val -68914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學習內容</a:t>
            </a:r>
            <a:endParaRPr lang="en-US" altLang="zh-TW" sz="2800" b="1" dirty="0" smtClean="0">
              <a:solidFill>
                <a:srgbClr val="00206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r>
              <a:rPr lang="zh-TW" altLang="en-US" sz="2800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知識、素材</a:t>
            </a:r>
            <a:endParaRPr lang="zh-TW" altLang="en-US" sz="2800" dirty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2660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Shape 351"/>
          <p:cNvSpPr/>
          <p:nvPr/>
        </p:nvSpPr>
        <p:spPr>
          <a:xfrm>
            <a:off x="0" y="2204864"/>
            <a:ext cx="9144000" cy="1772816"/>
          </a:xfrm>
          <a:prstGeom prst="rect">
            <a:avLst/>
          </a:prstGeom>
          <a:solidFill>
            <a:srgbClr val="00CC66">
              <a:alpha val="40000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cs typeface="Arial"/>
              <a:sym typeface="Arial"/>
            </a:endParaRPr>
          </a:p>
        </p:txBody>
      </p:sp>
      <p:sp>
        <p:nvSpPr>
          <p:cNvPr id="352" name="Shape 352"/>
          <p:cNvSpPr/>
          <p:nvPr/>
        </p:nvSpPr>
        <p:spPr>
          <a:xfrm>
            <a:off x="2" y="2737328"/>
            <a:ext cx="9036495" cy="70788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4000" b="1" kern="0" dirty="0">
                <a:solidFill>
                  <a:srgbClr val="3F3F3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壹、學校本位課程之概念意涵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r>
              <a:rPr lang="en-US" altLang="zh-TW" dirty="0" smtClean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34242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>
          <a:xfrm>
            <a:off x="683568" y="332670"/>
            <a:ext cx="8229600" cy="778099"/>
          </a:xfrm>
        </p:spPr>
        <p:txBody>
          <a:bodyPr/>
          <a:lstStyle/>
          <a:p>
            <a:r>
              <a:rPr lang="zh-TW" altLang="en-US" sz="4400" b="1" dirty="0" smtClean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霧煞煞，</a:t>
            </a:r>
            <a:r>
              <a:rPr lang="zh-TW" altLang="en-US" sz="4400" b="1" dirty="0">
                <a:solidFill>
                  <a:srgbClr val="ED7D31">
                    <a:lumMod val="75000"/>
                  </a:srgb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這些</a:t>
            </a:r>
            <a:r>
              <a:rPr lang="zh-TW" altLang="en-US" sz="4400" b="1" dirty="0" smtClean="0">
                <a:solidFill>
                  <a:srgbClr val="ED7D31">
                    <a:lumMod val="75000"/>
                  </a:srgb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課程是</a:t>
            </a:r>
            <a:r>
              <a:rPr lang="en-US" altLang="zh-TW" sz="4400" b="1" dirty="0" smtClean="0">
                <a:solidFill>
                  <a:srgbClr val="ED7D31">
                    <a:lumMod val="75000"/>
                  </a:srgb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….</a:t>
            </a:r>
            <a:r>
              <a:rPr lang="zh-TW" altLang="en-US" sz="4400" b="1" dirty="0" smtClean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4400" b="1" dirty="0" smtClean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!!???</a:t>
            </a:r>
            <a:endParaRPr lang="zh-TW" altLang="en-US" sz="4400" b="1" dirty="0">
              <a:solidFill>
                <a:schemeClr val="accent2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文字版面配置區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n-US" altLang="zh-TW" smtClean="0"/>
              <a:pPr algn="r">
                <a:buSzPct val="25000"/>
              </a:pPr>
              <a:t>27</a:t>
            </a:fld>
            <a:endParaRPr lang="zh-TW" altLang="en-US"/>
          </a:p>
        </p:txBody>
      </p:sp>
      <p:graphicFrame>
        <p:nvGraphicFramePr>
          <p:cNvPr id="8" name="資料庫圖表 7"/>
          <p:cNvGraphicFramePr/>
          <p:nvPr>
            <p:extLst>
              <p:ext uri="{D42A27DB-BD31-4B8C-83A1-F6EECF244321}">
                <p14:modId xmlns:p14="http://schemas.microsoft.com/office/powerpoint/2010/main" val="1710834318"/>
              </p:ext>
            </p:extLst>
          </p:nvPr>
        </p:nvGraphicFramePr>
        <p:xfrm>
          <a:off x="755576" y="1196752"/>
          <a:ext cx="7344816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0405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Shape 357"/>
          <p:cNvSpPr/>
          <p:nvPr/>
        </p:nvSpPr>
        <p:spPr>
          <a:xfrm>
            <a:off x="0" y="504001"/>
            <a:ext cx="9144000" cy="792087"/>
          </a:xfrm>
          <a:prstGeom prst="rect">
            <a:avLst/>
          </a:prstGeom>
          <a:solidFill>
            <a:srgbClr val="DBDBDB">
              <a:alpha val="55686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58" name="Shape 358"/>
          <p:cNvSpPr/>
          <p:nvPr/>
        </p:nvSpPr>
        <p:spPr>
          <a:xfrm>
            <a:off x="53753" y="540001"/>
            <a:ext cx="9000000" cy="64633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學校本位課程是以學校為發展主體的課程</a:t>
            </a:r>
          </a:p>
        </p:txBody>
      </p:sp>
      <p:sp>
        <p:nvSpPr>
          <p:cNvPr id="359" name="Shape 359"/>
          <p:cNvSpPr txBox="1">
            <a:spLocks noGrp="1"/>
          </p:cNvSpPr>
          <p:nvPr>
            <p:ph type="body" idx="1"/>
          </p:nvPr>
        </p:nvSpPr>
        <p:spPr>
          <a:xfrm>
            <a:off x="539552" y="1700808"/>
            <a:ext cx="8219256" cy="388843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533400" indent="-533400" algn="just">
              <a:spcBef>
                <a:spcPts val="1760"/>
              </a:spcBef>
              <a:buClr>
                <a:srgbClr val="595959"/>
              </a:buClr>
              <a:buFont typeface="Noto Sans Symbols"/>
              <a:buChar char="■"/>
            </a:pPr>
            <a:r>
              <a:rPr lang="zh-TW" altLang="zh-TW" dirty="0">
                <a:solidFill>
                  <a:schemeClr val="tx1"/>
                </a:solidFill>
              </a:rPr>
              <a:t>學校本位課程發展(SBCD)是對國家統一課程的批判</a:t>
            </a:r>
            <a:r>
              <a:rPr lang="zh-TW" altLang="zh-TW" dirty="0" smtClean="0">
                <a:solidFill>
                  <a:schemeClr val="tx1"/>
                </a:solidFill>
              </a:rPr>
              <a:t>改革</a:t>
            </a:r>
            <a:r>
              <a:rPr lang="zh-TW" altLang="en-US" dirty="0" smtClean="0">
                <a:solidFill>
                  <a:schemeClr val="tx1"/>
                </a:solidFill>
              </a:rPr>
              <a:t>。</a:t>
            </a:r>
            <a:endParaRPr lang="en-US" altLang="zh-TW" dirty="0">
              <a:solidFill>
                <a:schemeClr val="tx1"/>
              </a:solidFill>
            </a:endParaRPr>
          </a:p>
          <a:p>
            <a:pPr marL="533400" indent="-533400" algn="just">
              <a:spcBef>
                <a:spcPts val="1760"/>
              </a:spcBef>
              <a:buClr>
                <a:srgbClr val="595959"/>
              </a:buClr>
              <a:buFont typeface="Noto Sans Symbols"/>
              <a:buChar char="■"/>
            </a:pPr>
            <a:r>
              <a:rPr lang="zh-TW" sz="2800" b="0" i="0" u="none" strike="noStrike" cap="none" dirty="0" smtClean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學校</a:t>
            </a:r>
            <a:r>
              <a:rPr lang="zh-TW" sz="28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為課程決策主體「由下而上」(bottom-up)的草根</a:t>
            </a:r>
            <a:r>
              <a:rPr lang="zh-TW" sz="2800" b="0" i="0" u="none" strike="noStrike" cap="none" dirty="0" smtClean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模式</a:t>
            </a:r>
            <a:r>
              <a:rPr lang="zh-TW" altLang="en-US" dirty="0" smtClean="0">
                <a:solidFill>
                  <a:schemeClr val="tx1"/>
                </a:solidFill>
              </a:rPr>
              <a:t>。</a:t>
            </a:r>
            <a:endParaRPr lang="en-US" altLang="zh-TW" sz="2800" b="0" i="0" u="none" strike="noStrike" cap="none" dirty="0" smtClean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33400" indent="-533400" algn="just">
              <a:spcBef>
                <a:spcPts val="1760"/>
              </a:spcBef>
              <a:buClr>
                <a:srgbClr val="595959"/>
              </a:buClr>
              <a:buFont typeface="Noto Sans Symbols"/>
              <a:buChar char="■"/>
            </a:pPr>
            <a:r>
              <a:rPr lang="zh-TW" sz="2800" b="0" i="0" u="none" strike="noStrike" cap="none" dirty="0" smtClean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經由</a:t>
            </a:r>
            <a:r>
              <a:rPr lang="zh-TW" sz="28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選用、調整或自行創新課程與教材，回應</a:t>
            </a:r>
            <a:br>
              <a:rPr lang="zh-TW" sz="28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zh-TW" sz="28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學生的個別差異和學習</a:t>
            </a:r>
            <a:r>
              <a:rPr lang="zh-TW" sz="2800" b="0" i="0" u="none" strike="noStrike" cap="none" dirty="0" smtClean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需求</a:t>
            </a:r>
            <a:r>
              <a:rPr lang="zh-TW" altLang="en-US" dirty="0" smtClean="0">
                <a:solidFill>
                  <a:schemeClr val="tx1"/>
                </a:solidFill>
              </a:rPr>
              <a:t>。</a:t>
            </a:r>
            <a:endParaRPr lang="zh-TW" sz="2800" b="0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33400" indent="-533400" algn="just">
              <a:spcBef>
                <a:spcPts val="1760"/>
              </a:spcBef>
              <a:buClr>
                <a:srgbClr val="595959"/>
              </a:buClr>
              <a:buFont typeface="Noto Sans Symbols"/>
              <a:buChar char="■"/>
            </a:pPr>
            <a:r>
              <a:rPr lang="zh-TW" sz="28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整合學校及社區特色與資源以學生為中心的總體課程</a:t>
            </a:r>
            <a:r>
              <a:rPr lang="zh-TW" sz="2800" b="0" i="0" u="none" strike="noStrike" cap="none" dirty="0" smtClean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計畫</a:t>
            </a:r>
            <a:r>
              <a:rPr lang="zh-TW" altLang="en-US" dirty="0" smtClean="0">
                <a:solidFill>
                  <a:schemeClr val="tx1"/>
                </a:solidFill>
              </a:rPr>
              <a:t>。</a:t>
            </a:r>
            <a:endParaRPr lang="zh-TW" sz="2800" b="0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spcBef>
                <a:spcPts val="17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None/>
            </a:pPr>
            <a:endParaRPr sz="2800" b="0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n-US" altLang="zh-TW" smtClean="0"/>
              <a:pPr algn="r">
                <a:buSzPct val="25000"/>
              </a:pPr>
              <a:t>28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1674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Shape 364"/>
          <p:cNvSpPr/>
          <p:nvPr/>
        </p:nvSpPr>
        <p:spPr>
          <a:xfrm>
            <a:off x="0" y="504001"/>
            <a:ext cx="9144000" cy="792087"/>
          </a:xfrm>
          <a:prstGeom prst="rect">
            <a:avLst/>
          </a:prstGeom>
          <a:solidFill>
            <a:srgbClr val="DBDBDB">
              <a:alpha val="55686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65" name="Shape 365"/>
          <p:cNvSpPr/>
          <p:nvPr/>
        </p:nvSpPr>
        <p:spPr>
          <a:xfrm>
            <a:off x="2" y="540001"/>
            <a:ext cx="9036495" cy="64633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學校本位課程 </a:t>
            </a:r>
            <a:r>
              <a:rPr lang="en-US" altLang="zh-TW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VS. </a:t>
            </a:r>
            <a:r>
              <a:rPr lang="zh-TW" altLang="en-US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特色課程</a:t>
            </a:r>
          </a:p>
        </p:txBody>
      </p:sp>
      <p:sp>
        <p:nvSpPr>
          <p:cNvPr id="366" name="Shape 366"/>
          <p:cNvSpPr txBox="1"/>
          <p:nvPr/>
        </p:nvSpPr>
        <p:spPr>
          <a:xfrm>
            <a:off x="539552" y="1700808"/>
            <a:ext cx="8219256" cy="388843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533400" indent="-533400" algn="just">
              <a:spcBef>
                <a:spcPts val="1760"/>
              </a:spcBef>
              <a:buClr>
                <a:srgbClr val="595959"/>
              </a:buClr>
              <a:buSzPct val="100000"/>
              <a:buFont typeface="Noto Sans Symbols"/>
              <a:buChar char="■"/>
            </a:pPr>
            <a:r>
              <a:rPr lang="zh-TW" altLang="en-US" sz="3600" b="1" kern="0" dirty="0">
                <a:solidFill>
                  <a:srgbClr val="0070C0"/>
                </a:solidFill>
                <a:cs typeface="Arial"/>
                <a:sym typeface="Arial"/>
              </a:rPr>
              <a:t>特色課程是學校本位課程的內容之一</a:t>
            </a:r>
            <a:r>
              <a:rPr lang="zh-TW" altLang="en-US" sz="3600" kern="0" dirty="0">
                <a:solidFill>
                  <a:srgbClr val="000000"/>
                </a:solidFill>
                <a:cs typeface="Arial"/>
                <a:sym typeface="Arial"/>
              </a:rPr>
              <a:t>。</a:t>
            </a:r>
          </a:p>
          <a:p>
            <a:pPr marL="533400" indent="-533400" algn="just">
              <a:spcBef>
                <a:spcPts val="1760"/>
              </a:spcBef>
              <a:buClr>
                <a:srgbClr val="595959"/>
              </a:buClr>
              <a:buSzPct val="100000"/>
              <a:buFont typeface="Noto Sans Symbols"/>
              <a:buChar char="■"/>
            </a:pPr>
            <a:r>
              <a:rPr lang="zh-TW" altLang="en-US" sz="3600" kern="0" dirty="0">
                <a:solidFill>
                  <a:srgbClr val="000000"/>
                </a:solidFill>
                <a:cs typeface="Arial"/>
                <a:sym typeface="Arial"/>
              </a:rPr>
              <a:t>學校本位課程發展含括學校課程決策與整體運作。</a:t>
            </a:r>
          </a:p>
          <a:p>
            <a:pPr marL="533400" indent="-533400" algn="just">
              <a:spcBef>
                <a:spcPts val="1760"/>
              </a:spcBef>
              <a:buClr>
                <a:srgbClr val="595959"/>
              </a:buClr>
              <a:buSzPct val="100000"/>
              <a:buFont typeface="Noto Sans Symbols"/>
              <a:buChar char="■"/>
            </a:pPr>
            <a:r>
              <a:rPr lang="zh-TW" altLang="en-US" sz="3600" kern="0" dirty="0">
                <a:solidFill>
                  <a:srgbClr val="000000"/>
                </a:solidFill>
                <a:cs typeface="Arial"/>
                <a:sym typeface="Arial"/>
              </a:rPr>
              <a:t>學校本位課程發展可以是學校特色課程、新興議題課程，也可以是適性化課程、銜接課程等，其發展類型是取決於</a:t>
            </a:r>
            <a:r>
              <a:rPr lang="zh-TW" altLang="en-US" sz="3600" b="1" kern="0" dirty="0">
                <a:solidFill>
                  <a:srgbClr val="0070C0"/>
                </a:solidFill>
                <a:cs typeface="Arial"/>
                <a:sym typeface="Arial"/>
              </a:rPr>
              <a:t>學校所評估的學生的需求</a:t>
            </a:r>
            <a:r>
              <a:rPr lang="zh-TW" altLang="en-US" sz="3600" kern="0" dirty="0">
                <a:solidFill>
                  <a:srgbClr val="000000"/>
                </a:solidFill>
                <a:cs typeface="Arial"/>
                <a:sym typeface="Arial"/>
              </a:rPr>
              <a:t>而來。</a:t>
            </a:r>
            <a:endParaRPr lang="en-US" altLang="zh-TW" sz="3600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n-US" altLang="zh-TW" smtClean="0"/>
              <a:pPr algn="r">
                <a:buSzPct val="25000"/>
              </a:pPr>
              <a:t>29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8349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我看到不同學校的作法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z="4000" b="1" dirty="0" smtClean="0">
                <a:solidFill>
                  <a:srgbClr val="002060"/>
                </a:solidFill>
              </a:rPr>
              <a:t>作法一</a:t>
            </a:r>
            <a:r>
              <a:rPr lang="en-US" altLang="zh-TW" sz="4000" b="1" dirty="0" smtClean="0">
                <a:solidFill>
                  <a:srgbClr val="002060"/>
                </a:solidFill>
              </a:rPr>
              <a:t>:</a:t>
            </a:r>
          </a:p>
          <a:p>
            <a:pPr marL="0" indent="898525">
              <a:buNone/>
            </a:pPr>
            <a:r>
              <a:rPr lang="zh-TW" altLang="en-US" sz="4000" b="1" dirty="0" smtClean="0">
                <a:solidFill>
                  <a:srgbClr val="002060"/>
                </a:solidFill>
              </a:rPr>
              <a:t>先完成縝密的計畫，未來再執行</a:t>
            </a:r>
            <a:endParaRPr lang="en-US" altLang="zh-TW" sz="4000" b="1" dirty="0" smtClean="0">
              <a:solidFill>
                <a:srgbClr val="002060"/>
              </a:solidFill>
            </a:endParaRPr>
          </a:p>
          <a:p>
            <a:endParaRPr lang="en-US" altLang="zh-TW" sz="4000" b="1" dirty="0">
              <a:solidFill>
                <a:srgbClr val="002060"/>
              </a:solidFill>
            </a:endParaRPr>
          </a:p>
          <a:p>
            <a:r>
              <a:rPr lang="zh-TW" altLang="en-US" sz="4000" b="1" dirty="0" smtClean="0">
                <a:solidFill>
                  <a:srgbClr val="002060"/>
                </a:solidFill>
              </a:rPr>
              <a:t>作法二</a:t>
            </a:r>
            <a:r>
              <a:rPr lang="en-US" altLang="zh-TW" sz="4000" b="1" dirty="0" smtClean="0">
                <a:solidFill>
                  <a:srgbClr val="002060"/>
                </a:solidFill>
              </a:rPr>
              <a:t>:</a:t>
            </a:r>
          </a:p>
          <a:p>
            <a:pPr marL="0" indent="1082675">
              <a:buNone/>
            </a:pPr>
            <a:r>
              <a:rPr lang="zh-TW" altLang="en-US" sz="4000" b="1" dirty="0" smtClean="0">
                <a:solidFill>
                  <a:srgbClr val="002060"/>
                </a:solidFill>
              </a:rPr>
              <a:t>同步計畫、執行、修正</a:t>
            </a:r>
            <a:endParaRPr lang="zh-TW" altLang="en-US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27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357"/>
          <p:cNvSpPr/>
          <p:nvPr/>
        </p:nvSpPr>
        <p:spPr>
          <a:xfrm>
            <a:off x="0" y="504001"/>
            <a:ext cx="9144000" cy="792087"/>
          </a:xfrm>
          <a:prstGeom prst="rect">
            <a:avLst/>
          </a:prstGeom>
          <a:solidFill>
            <a:srgbClr val="DBDBDB">
              <a:alpha val="55686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6558912" y="4347741"/>
            <a:ext cx="1677622" cy="1651948"/>
          </a:xfrm>
          <a:prstGeom prst="ellipse">
            <a:avLst/>
          </a:prstGeom>
          <a:solidFill>
            <a:schemeClr val="bg1"/>
          </a:solidFill>
          <a:ln>
            <a:solidFill>
              <a:srgbClr val="0099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400" kern="0">
              <a:solidFill>
                <a:srgbClr val="7030A0"/>
              </a:solidFill>
              <a:sym typeface="Arial"/>
            </a:endParaRPr>
          </a:p>
        </p:txBody>
      </p:sp>
      <p:sp>
        <p:nvSpPr>
          <p:cNvPr id="371" name="Shape 371"/>
          <p:cNvSpPr txBox="1">
            <a:spLocks noGrp="1"/>
          </p:cNvSpPr>
          <p:nvPr>
            <p:ph type="title"/>
          </p:nvPr>
        </p:nvSpPr>
        <p:spPr>
          <a:xfrm>
            <a:off x="285720" y="239622"/>
            <a:ext cx="8715436" cy="132556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>
              <a:buSzPct val="25000"/>
            </a:pPr>
            <a:r>
              <a:rPr lang="zh-TW" b="1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校本課程與特色課程的釐清</a:t>
            </a:r>
          </a:p>
        </p:txBody>
      </p:sp>
      <p:sp>
        <p:nvSpPr>
          <p:cNvPr id="372" name="Shape 372"/>
          <p:cNvSpPr txBox="1">
            <a:spLocks noGrp="1"/>
          </p:cNvSpPr>
          <p:nvPr>
            <p:ph type="body" idx="1"/>
          </p:nvPr>
        </p:nvSpPr>
        <p:spPr>
          <a:xfrm>
            <a:off x="516740" y="1652902"/>
            <a:ext cx="8420041" cy="476562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180975" marR="0" lvl="0" indent="-180975" algn="l" rtl="0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zh-TW" sz="320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總綱中界定</a:t>
            </a:r>
            <a:r>
              <a:rPr lang="zh-TW" sz="31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彈性學習課程</a:t>
            </a:r>
            <a:r>
              <a:rPr lang="zh-TW" sz="31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由學校自行規劃辦理全校性、全年級或班群學習活動，提升學生學習興趣並鼓勵適性發展，落實</a:t>
            </a:r>
            <a:r>
              <a:rPr lang="zh-TW" sz="31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學校</a:t>
            </a:r>
            <a:r>
              <a:rPr lang="zh-TW" sz="31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本位</a:t>
            </a:r>
            <a:r>
              <a:rPr lang="zh-TW" altLang="en-US" sz="31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課程</a:t>
            </a:r>
            <a:r>
              <a:rPr lang="en-US" altLang="zh-TW" sz="31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zh-TW" altLang="en-US" sz="31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含</a:t>
            </a:r>
            <a:r>
              <a:rPr lang="zh-TW" sz="31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特色課程</a:t>
            </a:r>
            <a:r>
              <a:rPr lang="en-US" altLang="zh-TW" sz="31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r>
              <a:rPr lang="zh-TW" sz="3100" b="0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。</a:t>
            </a:r>
            <a:endParaRPr lang="zh-TW" sz="31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125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3" name="Shape 373"/>
          <p:cNvSpPr/>
          <p:nvPr/>
        </p:nvSpPr>
        <p:spPr>
          <a:xfrm>
            <a:off x="1494864" y="3933998"/>
            <a:ext cx="3548855" cy="2563090"/>
          </a:xfrm>
          <a:prstGeom prst="ellipse">
            <a:avLst/>
          </a:prstGeom>
          <a:solidFill>
            <a:schemeClr val="lt1"/>
          </a:solidFill>
          <a:ln w="25400" cap="flat" cmpd="sng">
            <a:solidFill>
              <a:srgbClr val="00CC66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algn="ctr"/>
            <a:endParaRPr kern="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algn="ctr">
              <a:buSzPct val="25000"/>
            </a:pPr>
            <a:endParaRPr lang="en-US" altLang="zh-TW" sz="2800" b="1" kern="0" dirty="0">
              <a:solidFill>
                <a:srgbClr val="7030A0"/>
              </a:solidFill>
              <a:ea typeface="Arial"/>
              <a:cs typeface="Arial"/>
              <a:sym typeface="Arial"/>
            </a:endParaRPr>
          </a:p>
          <a:p>
            <a:pPr algn="ctr">
              <a:buSzPct val="25000"/>
            </a:pPr>
            <a:endParaRPr lang="en-US" altLang="zh-TW" sz="2800" b="1" kern="0" dirty="0">
              <a:solidFill>
                <a:srgbClr val="7030A0"/>
              </a:solidFill>
              <a:ea typeface="Arial"/>
              <a:cs typeface="Arial"/>
              <a:sym typeface="Arial"/>
            </a:endParaRPr>
          </a:p>
          <a:p>
            <a:pPr algn="ctr">
              <a:buSzPct val="25000"/>
            </a:pPr>
            <a:r>
              <a:rPr lang="zh-TW" altLang="en-US" sz="2800" b="1" kern="0" dirty="0">
                <a:solidFill>
                  <a:srgbClr val="7030A0"/>
                </a:solidFill>
                <a:ea typeface="Arial"/>
                <a:cs typeface="Arial"/>
                <a:sym typeface="Arial"/>
              </a:rPr>
              <a:t>學校本位課程</a:t>
            </a:r>
          </a:p>
        </p:txBody>
      </p:sp>
      <p:sp>
        <p:nvSpPr>
          <p:cNvPr id="374" name="Shape 374"/>
          <p:cNvSpPr/>
          <p:nvPr/>
        </p:nvSpPr>
        <p:spPr>
          <a:xfrm>
            <a:off x="2533220" y="4128064"/>
            <a:ext cx="1472127" cy="1097767"/>
          </a:xfrm>
          <a:prstGeom prst="ellipse">
            <a:avLst/>
          </a:prstGeom>
          <a:solidFill>
            <a:schemeClr val="accent1"/>
          </a:solidFill>
          <a:ln w="254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zh-TW" altLang="en-US" sz="2400" b="1" kern="0" dirty="0">
                <a:solidFill>
                  <a:srgbClr val="FFFF00"/>
                </a:solidFill>
                <a:ea typeface="Arial"/>
                <a:cs typeface="Arial"/>
                <a:sym typeface="Arial"/>
              </a:rPr>
              <a:t>特色</a:t>
            </a:r>
          </a:p>
          <a:p>
            <a:pPr algn="ctr">
              <a:buSzPct val="25000"/>
            </a:pPr>
            <a:r>
              <a:rPr lang="zh-TW" altLang="en-US" sz="2400" b="1" kern="0" dirty="0">
                <a:solidFill>
                  <a:srgbClr val="FFFF00"/>
                </a:solidFill>
                <a:ea typeface="Arial"/>
                <a:cs typeface="Arial"/>
                <a:sym typeface="Arial"/>
              </a:rPr>
              <a:t>課程</a:t>
            </a:r>
          </a:p>
        </p:txBody>
      </p:sp>
      <p:sp>
        <p:nvSpPr>
          <p:cNvPr id="11" name="向右箭號 10"/>
          <p:cNvSpPr/>
          <p:nvPr/>
        </p:nvSpPr>
        <p:spPr>
          <a:xfrm>
            <a:off x="5205117" y="4502034"/>
            <a:ext cx="1219199" cy="1427018"/>
          </a:xfrm>
          <a:prstGeom prst="rightArrow">
            <a:avLst/>
          </a:prstGeom>
          <a:solidFill>
            <a:schemeClr val="tx2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TW" altLang="en-US" sz="1600" b="1" kern="0" dirty="0">
                <a:solidFill>
                  <a:srgbClr val="7030A0"/>
                </a:solidFill>
                <a:sym typeface="Arial"/>
              </a:rPr>
              <a:t>課發會審議</a:t>
            </a:r>
          </a:p>
        </p:txBody>
      </p:sp>
      <p:sp>
        <p:nvSpPr>
          <p:cNvPr id="13" name="文字方塊 12"/>
          <p:cNvSpPr txBox="1"/>
          <p:nvPr/>
        </p:nvSpPr>
        <p:spPr>
          <a:xfrm>
            <a:off x="6701451" y="4676934"/>
            <a:ext cx="1677622" cy="1077218"/>
          </a:xfrm>
          <a:prstGeom prst="rect">
            <a:avLst/>
          </a:prstGeom>
          <a:noFill/>
          <a:ln w="25400" cap="rnd">
            <a:noFill/>
          </a:ln>
        </p:spPr>
        <p:txBody>
          <a:bodyPr wrap="square" rtlCol="0">
            <a:spAutoFit/>
          </a:bodyPr>
          <a:lstStyle/>
          <a:p>
            <a:r>
              <a:rPr lang="zh-TW" altLang="en-US" sz="3200" b="1" kern="0" dirty="0">
                <a:solidFill>
                  <a:srgbClr val="7030A0"/>
                </a:solidFill>
                <a:cs typeface="Arial"/>
                <a:sym typeface="Arial"/>
              </a:rPr>
              <a:t>學校課程計畫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n-US" altLang="zh-TW" smtClean="0"/>
              <a:pPr algn="r">
                <a:buSzPct val="25000"/>
              </a:pPr>
              <a:t>30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417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Shape 379"/>
          <p:cNvSpPr/>
          <p:nvPr/>
        </p:nvSpPr>
        <p:spPr>
          <a:xfrm>
            <a:off x="0" y="504001"/>
            <a:ext cx="9144000" cy="792087"/>
          </a:xfrm>
          <a:prstGeom prst="rect">
            <a:avLst/>
          </a:prstGeom>
          <a:solidFill>
            <a:srgbClr val="DBDBDB">
              <a:alpha val="55686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80" name="Shape 380"/>
          <p:cNvSpPr/>
          <p:nvPr/>
        </p:nvSpPr>
        <p:spPr>
          <a:xfrm>
            <a:off x="72000" y="540001"/>
            <a:ext cx="9000000" cy="64633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學校本位課程</a:t>
            </a:r>
            <a:r>
              <a:rPr lang="en-US" altLang="zh-TW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=</a:t>
            </a:r>
            <a:r>
              <a:rPr lang="zh-TW" altLang="en-US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部定課程</a:t>
            </a:r>
            <a:r>
              <a:rPr lang="en-US" altLang="zh-TW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+</a:t>
            </a:r>
            <a:r>
              <a:rPr lang="zh-TW" altLang="en-US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校訂課程</a:t>
            </a:r>
            <a:r>
              <a:rPr lang="en-US" altLang="zh-TW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(1/2)</a:t>
            </a:r>
          </a:p>
        </p:txBody>
      </p:sp>
      <p:sp>
        <p:nvSpPr>
          <p:cNvPr id="381" name="Shape 381"/>
          <p:cNvSpPr txBox="1"/>
          <p:nvPr/>
        </p:nvSpPr>
        <p:spPr>
          <a:xfrm>
            <a:off x="72000" y="1393002"/>
            <a:ext cx="9000000" cy="520435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533400" indent="-533400" algn="just">
              <a:buClr>
                <a:srgbClr val="595959"/>
              </a:buClr>
              <a:buSzPct val="100000"/>
              <a:buFont typeface="Noto Sans Symbols"/>
              <a:buChar char="■"/>
            </a:pPr>
            <a:r>
              <a:rPr lang="zh-TW" altLang="en-US" sz="32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學校本位課程是</a:t>
            </a:r>
            <a:r>
              <a:rPr lang="zh-TW" altLang="en-US" sz="3200" b="1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部定課程、校訂課程、潛在課程</a:t>
            </a:r>
            <a:r>
              <a:rPr lang="zh-TW" altLang="en-US" sz="32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等學校總體的課程經驗</a:t>
            </a:r>
            <a:r>
              <a:rPr lang="zh-TW" altLang="en-US" sz="3200" kern="0" dirty="0">
                <a:solidFill>
                  <a:srgbClr val="000000"/>
                </a:solidFill>
                <a:cs typeface="Arial"/>
                <a:sym typeface="Arial"/>
              </a:rPr>
              <a:t>。</a:t>
            </a:r>
            <a:endParaRPr lang="en-US" altLang="zh-TW" sz="3200" kern="0" dirty="0">
              <a:solidFill>
                <a:srgbClr val="000000"/>
              </a:solidFill>
              <a:cs typeface="Arial"/>
              <a:sym typeface="Arial"/>
            </a:endParaRPr>
          </a:p>
          <a:p>
            <a:pPr marL="533400" indent="-533400" algn="just">
              <a:buClr>
                <a:srgbClr val="595959"/>
              </a:buClr>
              <a:buSzPct val="100000"/>
              <a:buFont typeface="Noto Sans Symbols"/>
              <a:buChar char="■"/>
            </a:pPr>
            <a:r>
              <a:rPr lang="zh-TW" altLang="en-US" sz="3200" b="1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部定課程培養基本能力</a:t>
            </a:r>
            <a:r>
              <a:rPr lang="zh-TW" altLang="en-US" sz="32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，</a:t>
            </a:r>
            <a:r>
              <a:rPr lang="zh-TW" altLang="en-US" sz="3200" b="1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校訂課程因應地方的差異性發展學校的特色課程、適性課程</a:t>
            </a:r>
            <a:r>
              <a:rPr lang="zh-TW" altLang="en-US" sz="32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。</a:t>
            </a:r>
          </a:p>
          <a:p>
            <a:pPr marL="533400" indent="-533400" algn="just">
              <a:spcBef>
                <a:spcPts val="1160"/>
              </a:spcBef>
              <a:buClr>
                <a:srgbClr val="595959"/>
              </a:buClr>
              <a:buSzPct val="100000"/>
              <a:buFont typeface="Noto Sans Symbols"/>
              <a:buChar char="■"/>
            </a:pPr>
            <a:r>
              <a:rPr lang="zh-TW" altLang="en-US" sz="32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課程發展包含基本能力培養和適性化課程。教師的課程意識與課程發展的能力是成敗的關鍵</a:t>
            </a:r>
          </a:p>
          <a:p>
            <a:pPr marL="533400" indent="-533400" algn="just">
              <a:spcBef>
                <a:spcPts val="1160"/>
              </a:spcBef>
              <a:buClr>
                <a:srgbClr val="595959"/>
              </a:buClr>
              <a:buSzPct val="100000"/>
              <a:buFont typeface="Noto Sans Symbols"/>
              <a:buChar char="■"/>
            </a:pPr>
            <a:r>
              <a:rPr lang="zh-TW" altLang="en-US" sz="32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家長與社區的共同參與、資源的整合是課程永續發展的要素。</a:t>
            </a:r>
          </a:p>
          <a:p>
            <a:pPr marL="533400" indent="-533400" algn="just">
              <a:spcBef>
                <a:spcPts val="1160"/>
              </a:spcBef>
              <a:buClr>
                <a:srgbClr val="595959"/>
              </a:buClr>
              <a:buSzPct val="100000"/>
              <a:buFont typeface="Noto Sans Symbols"/>
              <a:buChar char="■"/>
            </a:pPr>
            <a:r>
              <a:rPr lang="zh-TW" altLang="en-US" sz="32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課程發展、實施與研究為一體建構優質化的課程</a:t>
            </a:r>
            <a:r>
              <a:rPr lang="zh-TW" altLang="zh-TW" sz="2800" kern="0" dirty="0">
                <a:solidFill>
                  <a:srgbClr val="000000"/>
                </a:solidFill>
                <a:cs typeface="Arial"/>
                <a:sym typeface="Arial"/>
              </a:rPr>
              <a:t>。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n-US" altLang="zh-TW" smtClean="0"/>
              <a:pPr algn="r">
                <a:buSzPct val="25000"/>
              </a:pPr>
              <a:t>31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789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379"/>
          <p:cNvSpPr/>
          <p:nvPr/>
        </p:nvSpPr>
        <p:spPr>
          <a:xfrm>
            <a:off x="0" y="504001"/>
            <a:ext cx="9144000" cy="792087"/>
          </a:xfrm>
          <a:prstGeom prst="rect">
            <a:avLst/>
          </a:prstGeom>
          <a:solidFill>
            <a:srgbClr val="DBDBDB">
              <a:alpha val="55686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pic>
        <p:nvPicPr>
          <p:cNvPr id="386" name="Shape 386" descr="https://www.sjsmile.com/uploads/Daphne/19300001363223131929249368570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2708547">
            <a:off x="2187919" y="1705686"/>
            <a:ext cx="4781550" cy="4772025"/>
          </a:xfrm>
          <a:prstGeom prst="ellipse">
            <a:avLst/>
          </a:prstGeom>
          <a:noFill/>
          <a:ln>
            <a:noFill/>
          </a:ln>
        </p:spPr>
      </p:pic>
      <p:sp>
        <p:nvSpPr>
          <p:cNvPr id="387" name="Shape 387"/>
          <p:cNvSpPr/>
          <p:nvPr/>
        </p:nvSpPr>
        <p:spPr>
          <a:xfrm>
            <a:off x="2123730" y="6516603"/>
            <a:ext cx="7033661" cy="34141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zh-TW" altLang="en-US" sz="1200" b="1" kern="0">
                <a:solidFill>
                  <a:srgbClr val="AEABAB"/>
                </a:solidFill>
                <a:ea typeface="Arial"/>
                <a:cs typeface="Arial"/>
                <a:sym typeface="Arial"/>
              </a:rPr>
              <a:t>圖片來源：</a:t>
            </a:r>
            <a:r>
              <a:rPr lang="en-US" altLang="zh-TW" sz="1200" b="1" kern="0">
                <a:solidFill>
                  <a:srgbClr val="AEABAB"/>
                </a:solidFill>
                <a:ea typeface="Arial"/>
                <a:cs typeface="Arial"/>
                <a:sym typeface="Arial"/>
              </a:rPr>
              <a:t>https://www.sjsmile.com/uploads/Daphne/19300001363223131929249368570.jpg</a:t>
            </a:r>
          </a:p>
        </p:txBody>
      </p:sp>
      <p:sp>
        <p:nvSpPr>
          <p:cNvPr id="389" name="Shape 389"/>
          <p:cNvSpPr/>
          <p:nvPr/>
        </p:nvSpPr>
        <p:spPr>
          <a:xfrm>
            <a:off x="2" y="540001"/>
            <a:ext cx="9036495" cy="64633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學校本位課程</a:t>
            </a:r>
            <a:r>
              <a:rPr lang="en-US" altLang="zh-TW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=</a:t>
            </a:r>
            <a:r>
              <a:rPr lang="zh-TW" altLang="en-US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部定課程</a:t>
            </a:r>
            <a:r>
              <a:rPr lang="en-US" altLang="zh-TW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+</a:t>
            </a:r>
            <a:r>
              <a:rPr lang="zh-TW" altLang="en-US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校訂課程</a:t>
            </a:r>
            <a:r>
              <a:rPr lang="en-US" altLang="zh-TW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(2/2)</a:t>
            </a:r>
          </a:p>
        </p:txBody>
      </p:sp>
      <p:sp>
        <p:nvSpPr>
          <p:cNvPr id="390" name="Shape 390"/>
          <p:cNvSpPr/>
          <p:nvPr/>
        </p:nvSpPr>
        <p:spPr>
          <a:xfrm>
            <a:off x="222412" y="1502858"/>
            <a:ext cx="3197462" cy="3197462"/>
          </a:xfrm>
          <a:prstGeom prst="ellipse">
            <a:avLst/>
          </a:prstGeom>
          <a:solidFill>
            <a:srgbClr val="ED7D31">
              <a:alpha val="50196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zh-TW" altLang="en-US" sz="2800" b="1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部定</a:t>
            </a:r>
            <a:r>
              <a:rPr lang="zh-TW" altLang="en-US" sz="2800" b="1" kern="0" dirty="0" smtClean="0">
                <a:solidFill>
                  <a:srgbClr val="000000"/>
                </a:solidFill>
                <a:ea typeface="Arial"/>
                <a:cs typeface="Arial"/>
                <a:sym typeface="Arial"/>
              </a:rPr>
              <a:t>課程</a:t>
            </a:r>
            <a:endParaRPr lang="en-US" altLang="zh-TW" sz="2800" b="1" kern="0" dirty="0" smtClean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algn="ctr">
              <a:buSzPct val="25000"/>
            </a:pPr>
            <a:r>
              <a:rPr lang="en-US" altLang="zh-TW" sz="2800" b="1" kern="0" dirty="0" smtClean="0">
                <a:solidFill>
                  <a:srgbClr val="000000"/>
                </a:solidFill>
                <a:ea typeface="Arial"/>
                <a:cs typeface="Arial"/>
                <a:sym typeface="Arial"/>
              </a:rPr>
              <a:t>(</a:t>
            </a:r>
            <a:r>
              <a:rPr lang="zh-TW" altLang="en-US" sz="2800" b="1" kern="0" dirty="0" smtClean="0">
                <a:solidFill>
                  <a:srgbClr val="000000"/>
                </a:solidFill>
                <a:ea typeface="Arial"/>
                <a:cs typeface="Arial"/>
                <a:sym typeface="Arial"/>
              </a:rPr>
              <a:t>領域課程</a:t>
            </a:r>
            <a:r>
              <a:rPr lang="en-US" altLang="zh-TW" sz="2800" b="1" kern="0" dirty="0" smtClean="0">
                <a:solidFill>
                  <a:srgbClr val="000000"/>
                </a:solidFill>
                <a:ea typeface="Arial"/>
                <a:cs typeface="Arial"/>
                <a:sym typeface="Arial"/>
              </a:rPr>
              <a:t>)</a:t>
            </a:r>
            <a:endParaRPr lang="zh-TW" altLang="en-US" sz="2800" b="1" kern="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algn="ctr">
              <a:spcBef>
                <a:spcPts val="1200"/>
              </a:spcBef>
              <a:buSzPct val="25000"/>
            </a:pPr>
            <a:r>
              <a:rPr lang="zh-TW" altLang="en-US" sz="2000" b="1" kern="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由國家統一規劃</a:t>
            </a:r>
          </a:p>
          <a:p>
            <a:pPr algn="ctr">
              <a:buSzPct val="25000"/>
            </a:pPr>
            <a:r>
              <a:rPr lang="zh-TW" altLang="en-US" sz="2000" b="1" kern="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養成學生基本學力奠定適性發展基礎</a:t>
            </a:r>
          </a:p>
          <a:p>
            <a:pPr algn="ctr"/>
            <a:endParaRPr sz="2000" b="1" kern="0" dirty="0">
              <a:solidFill>
                <a:srgbClr val="82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91" name="Shape 391"/>
          <p:cNvSpPr/>
          <p:nvPr/>
        </p:nvSpPr>
        <p:spPr>
          <a:xfrm>
            <a:off x="5695018" y="3148910"/>
            <a:ext cx="3197462" cy="3197462"/>
          </a:xfrm>
          <a:prstGeom prst="ellipse">
            <a:avLst/>
          </a:prstGeom>
          <a:solidFill>
            <a:srgbClr val="66CCFF">
              <a:alpha val="49804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zh-TW" altLang="en-US" sz="2800" b="1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校訂</a:t>
            </a:r>
            <a:r>
              <a:rPr lang="zh-TW" altLang="en-US" sz="2800" b="1" kern="0" dirty="0" smtClean="0">
                <a:solidFill>
                  <a:srgbClr val="000000"/>
                </a:solidFill>
                <a:ea typeface="Arial"/>
                <a:cs typeface="Arial"/>
                <a:sym typeface="Arial"/>
              </a:rPr>
              <a:t>課程</a:t>
            </a:r>
            <a:endParaRPr lang="en-US" altLang="zh-TW" sz="2800" b="1" kern="0" dirty="0" smtClean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algn="ctr">
              <a:buSzPct val="25000"/>
            </a:pPr>
            <a:r>
              <a:rPr lang="en-US" altLang="zh-TW" sz="2800" b="1" kern="0" dirty="0" smtClean="0">
                <a:solidFill>
                  <a:srgbClr val="000000"/>
                </a:solidFill>
                <a:ea typeface="Arial"/>
                <a:cs typeface="Arial"/>
                <a:sym typeface="Arial"/>
              </a:rPr>
              <a:t>(</a:t>
            </a:r>
            <a:r>
              <a:rPr lang="zh-TW" altLang="en-US" sz="2800" b="1" kern="0" dirty="0" smtClean="0">
                <a:solidFill>
                  <a:srgbClr val="000000"/>
                </a:solidFill>
                <a:ea typeface="Arial"/>
                <a:cs typeface="Arial"/>
                <a:sym typeface="Arial"/>
              </a:rPr>
              <a:t>彈性課程</a:t>
            </a:r>
            <a:r>
              <a:rPr lang="en-US" altLang="zh-TW" sz="2800" b="1" kern="0" dirty="0" smtClean="0">
                <a:solidFill>
                  <a:srgbClr val="000000"/>
                </a:solidFill>
                <a:ea typeface="Arial"/>
                <a:cs typeface="Arial"/>
                <a:sym typeface="Arial"/>
              </a:rPr>
              <a:t>)</a:t>
            </a:r>
            <a:endParaRPr lang="zh-TW" altLang="en-US" sz="2800" b="1" kern="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algn="ctr">
              <a:spcBef>
                <a:spcPts val="1200"/>
              </a:spcBef>
              <a:buSzPct val="25000"/>
            </a:pPr>
            <a:r>
              <a:rPr lang="zh-TW" altLang="en-US" sz="2000" b="1" kern="0" dirty="0">
                <a:solidFill>
                  <a:srgbClr val="0033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由學校安排</a:t>
            </a:r>
          </a:p>
          <a:p>
            <a:pPr algn="ctr">
              <a:buSzPct val="25000"/>
            </a:pPr>
            <a:r>
              <a:rPr lang="zh-TW" altLang="en-US" sz="2000" b="1" kern="0" dirty="0">
                <a:solidFill>
                  <a:srgbClr val="0033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形塑學校教育願景強化學生適性發展</a:t>
            </a:r>
          </a:p>
          <a:p>
            <a:pPr algn="ctr"/>
            <a:endParaRPr sz="2000" kern="0" dirty="0">
              <a:solidFill>
                <a:srgbClr val="82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n-US" altLang="zh-TW" smtClean="0"/>
              <a:pPr algn="r">
                <a:buSzPct val="25000"/>
              </a:pPr>
              <a:t>32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263181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1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379"/>
          <p:cNvSpPr/>
          <p:nvPr/>
        </p:nvSpPr>
        <p:spPr>
          <a:xfrm>
            <a:off x="0" y="504001"/>
            <a:ext cx="9144000" cy="792087"/>
          </a:xfrm>
          <a:prstGeom prst="rect">
            <a:avLst/>
          </a:prstGeom>
          <a:solidFill>
            <a:srgbClr val="DBDBDB">
              <a:alpha val="55686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97" name="Shape 397"/>
          <p:cNvSpPr/>
          <p:nvPr/>
        </p:nvSpPr>
        <p:spPr>
          <a:xfrm>
            <a:off x="53753" y="540001"/>
            <a:ext cx="9036495" cy="64633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素養導向是能力導向課程與教學的升級版</a:t>
            </a:r>
          </a:p>
        </p:txBody>
      </p:sp>
      <p:sp>
        <p:nvSpPr>
          <p:cNvPr id="398" name="Shape 398"/>
          <p:cNvSpPr/>
          <p:nvPr/>
        </p:nvSpPr>
        <p:spPr>
          <a:xfrm>
            <a:off x="755582" y="1519157"/>
            <a:ext cx="3834679" cy="769888"/>
          </a:xfrm>
          <a:prstGeom prst="homePlate">
            <a:avLst>
              <a:gd name="adj" fmla="val 50000"/>
            </a:avLst>
          </a:prstGeom>
          <a:solidFill>
            <a:srgbClr val="2F5496"/>
          </a:solidFill>
          <a:ln>
            <a:noFill/>
          </a:ln>
          <a:effectLst>
            <a:outerShdw blurRad="50799" dist="38100" dir="2700000" algn="tl" rotWithShape="0">
              <a:srgbClr val="000000">
                <a:alpha val="400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zh-TW" altLang="en-US" sz="3200" b="1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能力導向</a:t>
            </a:r>
          </a:p>
        </p:txBody>
      </p:sp>
      <p:sp>
        <p:nvSpPr>
          <p:cNvPr id="399" name="Shape 399"/>
          <p:cNvSpPr/>
          <p:nvPr/>
        </p:nvSpPr>
        <p:spPr>
          <a:xfrm>
            <a:off x="4322371" y="1519161"/>
            <a:ext cx="4282076" cy="780863"/>
          </a:xfrm>
          <a:prstGeom prst="chevron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>
            <a:outerShdw blurRad="50799" dist="38100" dir="2700000" algn="tl" rotWithShape="0">
              <a:srgbClr val="000000">
                <a:alpha val="400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zh-TW" altLang="en-US" sz="3200" b="1" kern="0">
                <a:solidFill>
                  <a:srgbClr val="FFFFFF"/>
                </a:solidFill>
                <a:ea typeface="Arial"/>
                <a:cs typeface="Arial"/>
                <a:sym typeface="Arial"/>
              </a:rPr>
              <a:t>素養導向</a:t>
            </a:r>
          </a:p>
        </p:txBody>
      </p:sp>
      <p:grpSp>
        <p:nvGrpSpPr>
          <p:cNvPr id="400" name="Shape 400"/>
          <p:cNvGrpSpPr/>
          <p:nvPr/>
        </p:nvGrpSpPr>
        <p:grpSpPr>
          <a:xfrm>
            <a:off x="754134" y="2425863"/>
            <a:ext cx="7873696" cy="4320626"/>
            <a:chOff x="22097" y="244215"/>
            <a:chExt cx="6386614" cy="3504600"/>
          </a:xfrm>
        </p:grpSpPr>
        <p:sp>
          <p:nvSpPr>
            <p:cNvPr id="401" name="Shape 401"/>
            <p:cNvSpPr/>
            <p:nvPr/>
          </p:nvSpPr>
          <p:spPr>
            <a:xfrm>
              <a:off x="22097" y="244215"/>
              <a:ext cx="6386614" cy="551231"/>
            </a:xfrm>
            <a:prstGeom prst="roundRect">
              <a:avLst>
                <a:gd name="adj" fmla="val 10000"/>
              </a:avLst>
            </a:prstGeom>
            <a:solidFill>
              <a:srgbClr val="4372C3"/>
            </a:solidFill>
            <a:ln>
              <a:noFill/>
            </a:ln>
            <a:effectLst>
              <a:outerShdw blurRad="50799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wrap="square" lIns="91425" tIns="91425" rIns="91425" bIns="91425" anchor="ctr" anchorCtr="0">
              <a:noAutofit/>
            </a:bodyPr>
            <a:lstStyle/>
            <a:p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02" name="Shape 402"/>
            <p:cNvSpPr txBox="1"/>
            <p:nvPr/>
          </p:nvSpPr>
          <p:spPr>
            <a:xfrm>
              <a:off x="38242" y="296539"/>
              <a:ext cx="6354324" cy="5189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68575" tIns="68575" rIns="68575" bIns="68575" anchor="ctr" anchorCtr="0">
              <a:noAutofit/>
            </a:bodyPr>
            <a:lstStyle/>
            <a:p>
              <a:pPr algn="ctr">
                <a:lnSpc>
                  <a:spcPct val="90000"/>
                </a:lnSpc>
                <a:buSzPct val="25000"/>
              </a:pPr>
              <a:r>
                <a:rPr lang="zh-TW" altLang="en-US" kern="0" dirty="0">
                  <a:solidFill>
                    <a:srgbClr val="FFFFFF"/>
                  </a:solidFill>
                  <a:ea typeface="Arial"/>
                  <a:cs typeface="Arial"/>
                  <a:sym typeface="Arial"/>
                </a:rPr>
                <a:t>更能夠有機地連結不同領域</a:t>
              </a:r>
              <a:r>
                <a:rPr lang="en-US" altLang="zh-TW" kern="0" dirty="0">
                  <a:solidFill>
                    <a:srgbClr val="FFFFFF"/>
                  </a:solidFill>
                  <a:ea typeface="Arial"/>
                  <a:cs typeface="Arial"/>
                  <a:sym typeface="Arial"/>
                </a:rPr>
                <a:t>/</a:t>
              </a:r>
              <a:r>
                <a:rPr lang="zh-TW" altLang="en-US" kern="0" dirty="0">
                  <a:solidFill>
                    <a:srgbClr val="FFFFFF"/>
                  </a:solidFill>
                  <a:ea typeface="Arial"/>
                  <a:cs typeface="Arial"/>
                  <a:sym typeface="Arial"/>
                </a:rPr>
                <a:t>科目所習得的知識、技能與態度</a:t>
              </a:r>
            </a:p>
          </p:txBody>
        </p:sp>
        <p:sp>
          <p:nvSpPr>
            <p:cNvPr id="403" name="Shape 403"/>
            <p:cNvSpPr/>
            <p:nvPr/>
          </p:nvSpPr>
          <p:spPr>
            <a:xfrm rot="5400000">
              <a:off x="3048889" y="751912"/>
              <a:ext cx="333030" cy="494930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4372C3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04" name="Shape 404"/>
            <p:cNvSpPr txBox="1"/>
            <p:nvPr/>
          </p:nvSpPr>
          <p:spPr>
            <a:xfrm>
              <a:off x="3066925" y="606737"/>
              <a:ext cx="296959" cy="2331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 anchorCtr="0">
              <a:noAutofit/>
            </a:bodyPr>
            <a:lstStyle/>
            <a:p>
              <a:pPr algn="ctr">
                <a:lnSpc>
                  <a:spcPct val="90000"/>
                </a:lnSpc>
              </a:pPr>
              <a:endParaRPr sz="1700" kern="0">
                <a:solidFill>
                  <a:srgbClr val="FFFFFF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05" name="Shape 405"/>
            <p:cNvSpPr/>
            <p:nvPr/>
          </p:nvSpPr>
          <p:spPr>
            <a:xfrm>
              <a:off x="22097" y="1167128"/>
              <a:ext cx="6386614" cy="551231"/>
            </a:xfrm>
            <a:prstGeom prst="roundRect">
              <a:avLst>
                <a:gd name="adj" fmla="val 10000"/>
              </a:avLst>
            </a:prstGeom>
            <a:solidFill>
              <a:srgbClr val="43BCB8"/>
            </a:solidFill>
            <a:ln>
              <a:noFill/>
            </a:ln>
            <a:effectLst>
              <a:outerShdw blurRad="50799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wrap="square" lIns="91425" tIns="91425" rIns="91425" bIns="91425" anchor="ctr" anchorCtr="0">
              <a:noAutofit/>
            </a:bodyPr>
            <a:lstStyle/>
            <a:p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06" name="Shape 406"/>
            <p:cNvSpPr txBox="1"/>
            <p:nvPr/>
          </p:nvSpPr>
          <p:spPr>
            <a:xfrm>
              <a:off x="38242" y="1183272"/>
              <a:ext cx="6354324" cy="5189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68575" tIns="68575" rIns="68575" bIns="68575" anchor="ctr" anchorCtr="0">
              <a:noAutofit/>
            </a:bodyPr>
            <a:lstStyle/>
            <a:p>
              <a:pPr algn="ctr">
                <a:lnSpc>
                  <a:spcPct val="90000"/>
                </a:lnSpc>
                <a:buSzPct val="25000"/>
              </a:pPr>
              <a:r>
                <a:rPr lang="zh-TW" altLang="en-US" kern="0">
                  <a:solidFill>
                    <a:srgbClr val="FFFFFF"/>
                  </a:solidFill>
                  <a:ea typeface="Arial"/>
                  <a:cs typeface="Arial"/>
                  <a:sym typeface="Arial"/>
                </a:rPr>
                <a:t>更能夠靈活運用所學，以解決問題</a:t>
              </a:r>
            </a:p>
          </p:txBody>
        </p:sp>
        <p:sp>
          <p:nvSpPr>
            <p:cNvPr id="407" name="Shape 407"/>
            <p:cNvSpPr/>
            <p:nvPr/>
          </p:nvSpPr>
          <p:spPr>
            <a:xfrm rot="5400000">
              <a:off x="3009183" y="1718721"/>
              <a:ext cx="412441" cy="494930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44B78C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08" name="Shape 408"/>
            <p:cNvSpPr txBox="1"/>
            <p:nvPr/>
          </p:nvSpPr>
          <p:spPr>
            <a:xfrm>
              <a:off x="3066925" y="1660471"/>
              <a:ext cx="296959" cy="2887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 anchorCtr="0">
              <a:noAutofit/>
            </a:bodyPr>
            <a:lstStyle/>
            <a:p>
              <a:pPr algn="ctr">
                <a:lnSpc>
                  <a:spcPct val="90000"/>
                </a:lnSpc>
              </a:pPr>
              <a:endParaRPr sz="2100" kern="0">
                <a:solidFill>
                  <a:srgbClr val="FFFFFF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09" name="Shape 409"/>
            <p:cNvSpPr/>
            <p:nvPr/>
          </p:nvSpPr>
          <p:spPr>
            <a:xfrm>
              <a:off x="22097" y="2186878"/>
              <a:ext cx="6386614" cy="551231"/>
            </a:xfrm>
            <a:prstGeom prst="roundRect">
              <a:avLst>
                <a:gd name="adj" fmla="val 10000"/>
              </a:avLst>
            </a:prstGeom>
            <a:solidFill>
              <a:srgbClr val="45B363"/>
            </a:solidFill>
            <a:ln>
              <a:noFill/>
            </a:ln>
            <a:effectLst>
              <a:outerShdw blurRad="50799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wrap="square" lIns="91425" tIns="91425" rIns="91425" bIns="91425" anchor="ctr" anchorCtr="0">
              <a:noAutofit/>
            </a:bodyPr>
            <a:lstStyle/>
            <a:p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10" name="Shape 410"/>
            <p:cNvSpPr txBox="1"/>
            <p:nvPr/>
          </p:nvSpPr>
          <p:spPr>
            <a:xfrm>
              <a:off x="38242" y="2203024"/>
              <a:ext cx="6354324" cy="5189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68575" tIns="68575" rIns="68575" bIns="68575" anchor="ctr" anchorCtr="0">
              <a:noAutofit/>
            </a:bodyPr>
            <a:lstStyle/>
            <a:p>
              <a:pPr algn="ctr">
                <a:lnSpc>
                  <a:spcPct val="90000"/>
                </a:lnSpc>
                <a:buSzPct val="25000"/>
              </a:pPr>
              <a:r>
                <a:rPr lang="zh-TW" altLang="en-US" kern="0" dirty="0">
                  <a:solidFill>
                    <a:srgbClr val="FFFFFF"/>
                  </a:solidFill>
                  <a:ea typeface="Arial"/>
                  <a:cs typeface="Arial"/>
                  <a:sym typeface="Arial"/>
                </a:rPr>
                <a:t>更能夠強調將能力應用於特定生活情境</a:t>
              </a:r>
            </a:p>
          </p:txBody>
        </p:sp>
        <p:sp>
          <p:nvSpPr>
            <p:cNvPr id="411" name="Shape 411"/>
            <p:cNvSpPr/>
            <p:nvPr/>
          </p:nvSpPr>
          <p:spPr>
            <a:xfrm rot="5400000">
              <a:off x="3009183" y="2738473"/>
              <a:ext cx="412441" cy="494930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6FAA47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12" name="Shape 412"/>
            <p:cNvSpPr txBox="1"/>
            <p:nvPr/>
          </p:nvSpPr>
          <p:spPr>
            <a:xfrm>
              <a:off x="3066925" y="2716402"/>
              <a:ext cx="296959" cy="2887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 anchorCtr="0">
              <a:noAutofit/>
            </a:bodyPr>
            <a:lstStyle/>
            <a:p>
              <a:pPr algn="ctr">
                <a:lnSpc>
                  <a:spcPct val="90000"/>
                </a:lnSpc>
              </a:pPr>
              <a:endParaRPr sz="2100" kern="0">
                <a:solidFill>
                  <a:srgbClr val="FFFFFF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13" name="Shape 413"/>
            <p:cNvSpPr/>
            <p:nvPr/>
          </p:nvSpPr>
          <p:spPr>
            <a:xfrm>
              <a:off x="22097" y="3197584"/>
              <a:ext cx="6386614" cy="551231"/>
            </a:xfrm>
            <a:prstGeom prst="roundRect">
              <a:avLst>
                <a:gd name="adj" fmla="val 10000"/>
              </a:avLst>
            </a:prstGeom>
            <a:solidFill>
              <a:srgbClr val="6FAA47"/>
            </a:solidFill>
            <a:ln>
              <a:noFill/>
            </a:ln>
            <a:effectLst>
              <a:outerShdw blurRad="50799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wrap="square" lIns="91425" tIns="91425" rIns="91425" bIns="91425" anchor="ctr" anchorCtr="0">
              <a:noAutofit/>
            </a:bodyPr>
            <a:lstStyle/>
            <a:p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14" name="Shape 414"/>
            <p:cNvSpPr txBox="1"/>
            <p:nvPr/>
          </p:nvSpPr>
          <p:spPr>
            <a:xfrm>
              <a:off x="38242" y="3213730"/>
              <a:ext cx="6354324" cy="5189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68575" tIns="68575" rIns="68575" bIns="68575" anchor="ctr" anchorCtr="0">
              <a:noAutofit/>
            </a:bodyPr>
            <a:lstStyle/>
            <a:p>
              <a:pPr algn="ctr">
                <a:lnSpc>
                  <a:spcPct val="90000"/>
                </a:lnSpc>
                <a:buSzPct val="25000"/>
              </a:pPr>
              <a:r>
                <a:rPr lang="zh-TW" altLang="en-US" kern="0">
                  <a:solidFill>
                    <a:srgbClr val="FFFFFF"/>
                  </a:solidFill>
                  <a:ea typeface="Arial"/>
                  <a:cs typeface="Arial"/>
                  <a:sym typeface="Arial"/>
                </a:rPr>
                <a:t>更強調對於自己的實踐或行動進行反思</a:t>
              </a:r>
            </a:p>
          </p:txBody>
        </p:sp>
      </p:grpSp>
      <p:sp>
        <p:nvSpPr>
          <p:cNvPr id="4" name="投影片編號版面配置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n-US" altLang="zh-TW" smtClean="0"/>
              <a:pPr algn="r">
                <a:buSzPct val="25000"/>
              </a:pPr>
              <a:t>33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0850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379"/>
          <p:cNvSpPr/>
          <p:nvPr/>
        </p:nvSpPr>
        <p:spPr>
          <a:xfrm>
            <a:off x="0" y="504001"/>
            <a:ext cx="9144000" cy="792087"/>
          </a:xfrm>
          <a:prstGeom prst="rect">
            <a:avLst/>
          </a:prstGeom>
          <a:solidFill>
            <a:srgbClr val="DBDBDB">
              <a:alpha val="55686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pic>
        <p:nvPicPr>
          <p:cNvPr id="420" name="Shape 420"/>
          <p:cNvPicPr preferRelativeResize="0"/>
          <p:nvPr/>
        </p:nvPicPr>
        <p:blipFill rotWithShape="1">
          <a:blip r:embed="rId3">
            <a:alphaModFix/>
          </a:blip>
          <a:srcRect l="62600"/>
          <a:stretch/>
        </p:blipFill>
        <p:spPr>
          <a:xfrm rot="7341424">
            <a:off x="653803" y="1243677"/>
            <a:ext cx="5298382" cy="5802014"/>
          </a:xfrm>
          <a:prstGeom prst="rect">
            <a:avLst/>
          </a:prstGeom>
          <a:noFill/>
          <a:ln>
            <a:noFill/>
          </a:ln>
        </p:spPr>
      </p:pic>
      <p:sp>
        <p:nvSpPr>
          <p:cNvPr id="421" name="Shape 421"/>
          <p:cNvSpPr/>
          <p:nvPr/>
        </p:nvSpPr>
        <p:spPr>
          <a:xfrm>
            <a:off x="892561" y="1866230"/>
            <a:ext cx="4305863" cy="4305863"/>
          </a:xfrm>
          <a:prstGeom prst="ellipse">
            <a:avLst/>
          </a:prstGeom>
          <a:solidFill>
            <a:srgbClr val="BBD6EE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zh-TW" altLang="en-US" sz="1600" kern="0">
                <a:solidFill>
                  <a:srgbClr val="FFFFFF"/>
                </a:solidFill>
                <a:ea typeface="Arial"/>
                <a:cs typeface="Arial"/>
                <a:sym typeface="Arial"/>
              </a:rPr>
              <a:t>終身</a:t>
            </a:r>
            <a:br>
              <a:rPr lang="zh-TW" altLang="en-US" sz="1600" kern="0">
                <a:solidFill>
                  <a:srgbClr val="FFFFFF"/>
                </a:solidFill>
                <a:ea typeface="Arial"/>
                <a:cs typeface="Arial"/>
                <a:sym typeface="Arial"/>
              </a:rPr>
            </a:br>
            <a:r>
              <a:rPr lang="zh-TW" altLang="en-US" sz="1600" kern="0">
                <a:solidFill>
                  <a:srgbClr val="FFFFFF"/>
                </a:solidFill>
                <a:ea typeface="Arial"/>
                <a:cs typeface="Arial"/>
                <a:sym typeface="Arial"/>
              </a:rPr>
              <a:t>學習者</a:t>
            </a:r>
          </a:p>
        </p:txBody>
      </p:sp>
      <p:sp>
        <p:nvSpPr>
          <p:cNvPr id="422" name="Shape 422"/>
          <p:cNvSpPr/>
          <p:nvPr/>
        </p:nvSpPr>
        <p:spPr>
          <a:xfrm>
            <a:off x="1876646" y="2850321"/>
            <a:ext cx="2337678" cy="2337678"/>
          </a:xfrm>
          <a:prstGeom prst="ellipse">
            <a:avLst/>
          </a:prstGeom>
          <a:solidFill>
            <a:srgbClr val="9CC2E5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zh-TW" altLang="en-US" sz="1600" kern="0">
                <a:solidFill>
                  <a:srgbClr val="FFFFFF"/>
                </a:solidFill>
                <a:ea typeface="Arial"/>
                <a:cs typeface="Arial"/>
                <a:sym typeface="Arial"/>
              </a:rPr>
              <a:t>終身</a:t>
            </a:r>
            <a:br>
              <a:rPr lang="zh-TW" altLang="en-US" sz="1600" kern="0">
                <a:solidFill>
                  <a:srgbClr val="FFFFFF"/>
                </a:solidFill>
                <a:ea typeface="Arial"/>
                <a:cs typeface="Arial"/>
                <a:sym typeface="Arial"/>
              </a:rPr>
            </a:br>
            <a:r>
              <a:rPr lang="zh-TW" altLang="en-US" sz="1600" kern="0">
                <a:solidFill>
                  <a:srgbClr val="FFFFFF"/>
                </a:solidFill>
                <a:ea typeface="Arial"/>
                <a:cs typeface="Arial"/>
                <a:sym typeface="Arial"/>
              </a:rPr>
              <a:t>學習者</a:t>
            </a:r>
          </a:p>
        </p:txBody>
      </p:sp>
      <p:sp>
        <p:nvSpPr>
          <p:cNvPr id="423" name="Shape 423"/>
          <p:cNvSpPr txBox="1"/>
          <p:nvPr/>
        </p:nvSpPr>
        <p:spPr>
          <a:xfrm>
            <a:off x="2388895" y="2998517"/>
            <a:ext cx="1313180" cy="43088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zh-TW" altLang="en-US" sz="2200" b="1" kern="0">
                <a:solidFill>
                  <a:srgbClr val="C00000"/>
                </a:solidFill>
                <a:ea typeface="Arial"/>
                <a:cs typeface="Arial"/>
                <a:sym typeface="Arial"/>
              </a:rPr>
              <a:t>自主行動</a:t>
            </a:r>
          </a:p>
        </p:txBody>
      </p:sp>
      <p:sp>
        <p:nvSpPr>
          <p:cNvPr id="424" name="Shape 424"/>
          <p:cNvSpPr txBox="1"/>
          <p:nvPr/>
        </p:nvSpPr>
        <p:spPr>
          <a:xfrm rot="6308164">
            <a:off x="5296287" y="4037016"/>
            <a:ext cx="455048" cy="615553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zh-TW" altLang="en-US" sz="2800" b="1" kern="0">
                <a:solidFill>
                  <a:srgbClr val="3F3F3F"/>
                </a:solidFill>
                <a:ea typeface="Arial"/>
                <a:cs typeface="Arial"/>
                <a:sym typeface="Arial"/>
              </a:rPr>
              <a:t>生</a:t>
            </a:r>
          </a:p>
        </p:txBody>
      </p:sp>
      <p:sp>
        <p:nvSpPr>
          <p:cNvPr id="426" name="Shape 426"/>
          <p:cNvSpPr/>
          <p:nvPr/>
        </p:nvSpPr>
        <p:spPr>
          <a:xfrm>
            <a:off x="2" y="540001"/>
            <a:ext cx="9036495" cy="64633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3600" b="1" kern="0" dirty="0">
                <a:solidFill>
                  <a:srgbClr val="323F4F"/>
                </a:solidFill>
                <a:ea typeface="Arial"/>
                <a:cs typeface="Arial"/>
                <a:sym typeface="Arial"/>
              </a:rPr>
              <a:t> </a:t>
            </a:r>
            <a:r>
              <a:rPr lang="zh-TW" altLang="en-US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核心素養的三大面向九大項目</a:t>
            </a:r>
          </a:p>
        </p:txBody>
      </p:sp>
      <p:sp>
        <p:nvSpPr>
          <p:cNvPr id="427" name="Shape 427"/>
          <p:cNvSpPr/>
          <p:nvPr/>
        </p:nvSpPr>
        <p:spPr>
          <a:xfrm>
            <a:off x="5880328" y="1415120"/>
            <a:ext cx="2869945" cy="1365808"/>
          </a:xfrm>
          <a:prstGeom prst="wedgeRoundRectCallout">
            <a:avLst>
              <a:gd name="adj1" fmla="val -66001"/>
              <a:gd name="adj2" fmla="val -532"/>
              <a:gd name="adj3" fmla="val 16667"/>
            </a:avLst>
          </a:prstGeom>
          <a:solidFill>
            <a:srgbClr val="00FF99">
              <a:alpha val="36863"/>
            </a:srgbClr>
          </a:solidFill>
          <a:ln w="254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>
              <a:buSzPct val="25000"/>
            </a:pPr>
            <a:r>
              <a:rPr lang="zh-TW" altLang="en-US" sz="1600" b="1" kern="0">
                <a:solidFill>
                  <a:srgbClr val="1E4E79"/>
                </a:solidFill>
                <a:ea typeface="Arial"/>
                <a:cs typeface="Arial"/>
                <a:sym typeface="Arial"/>
              </a:rPr>
              <a:t>以</a:t>
            </a:r>
            <a:r>
              <a:rPr lang="zh-TW" altLang="en-US" sz="1600" b="1" kern="0">
                <a:solidFill>
                  <a:srgbClr val="C00000"/>
                </a:solidFill>
                <a:ea typeface="Arial"/>
                <a:cs typeface="Arial"/>
                <a:sym typeface="Arial"/>
              </a:rPr>
              <a:t>核心素養</a:t>
            </a:r>
            <a:r>
              <a:rPr lang="zh-TW" altLang="en-US" sz="1600" b="1" kern="0">
                <a:solidFill>
                  <a:srgbClr val="1E4E79"/>
                </a:solidFill>
                <a:ea typeface="Arial"/>
                <a:cs typeface="Arial"/>
                <a:sym typeface="Arial"/>
              </a:rPr>
              <a:t>為主軸</a:t>
            </a:r>
          </a:p>
          <a:p>
            <a:pPr>
              <a:buSzPct val="25000"/>
            </a:pPr>
            <a:r>
              <a:rPr lang="zh-TW" altLang="en-US" sz="1600" b="1" kern="0">
                <a:solidFill>
                  <a:srgbClr val="1E4E79"/>
                </a:solidFill>
                <a:ea typeface="Arial"/>
                <a:cs typeface="Arial"/>
                <a:sym typeface="Arial"/>
              </a:rPr>
              <a:t>支援各教育階段之間的連貫</a:t>
            </a:r>
            <a:br>
              <a:rPr lang="zh-TW" altLang="en-US" sz="1600" b="1" kern="0">
                <a:solidFill>
                  <a:srgbClr val="1E4E79"/>
                </a:solidFill>
                <a:ea typeface="Arial"/>
                <a:cs typeface="Arial"/>
                <a:sym typeface="Arial"/>
              </a:rPr>
            </a:br>
            <a:r>
              <a:rPr lang="zh-TW" altLang="en-US" sz="1600" b="1" kern="0">
                <a:solidFill>
                  <a:srgbClr val="1E4E79"/>
                </a:solidFill>
                <a:ea typeface="Arial"/>
                <a:cs typeface="Arial"/>
                <a:sym typeface="Arial"/>
              </a:rPr>
              <a:t>以及各領域</a:t>
            </a:r>
            <a:r>
              <a:rPr lang="en-US" altLang="zh-TW" sz="1600" b="1" kern="0">
                <a:solidFill>
                  <a:srgbClr val="1E4E79"/>
                </a:solidFill>
                <a:ea typeface="Arial"/>
                <a:cs typeface="Arial"/>
                <a:sym typeface="Arial"/>
              </a:rPr>
              <a:t>/</a:t>
            </a:r>
            <a:r>
              <a:rPr lang="zh-TW" altLang="en-US" sz="1600" b="1" kern="0">
                <a:solidFill>
                  <a:srgbClr val="1E4E79"/>
                </a:solidFill>
                <a:ea typeface="Arial"/>
                <a:cs typeface="Arial"/>
                <a:sym typeface="Arial"/>
              </a:rPr>
              <a:t>科目之間的統整</a:t>
            </a:r>
          </a:p>
        </p:txBody>
      </p:sp>
      <p:sp>
        <p:nvSpPr>
          <p:cNvPr id="428" name="Shape 428"/>
          <p:cNvSpPr/>
          <p:nvPr/>
        </p:nvSpPr>
        <p:spPr>
          <a:xfrm>
            <a:off x="2469421" y="3443096"/>
            <a:ext cx="1152128" cy="1152128"/>
          </a:xfrm>
          <a:prstGeom prst="ellipse">
            <a:avLst/>
          </a:prstGeom>
          <a:solidFill>
            <a:srgbClr val="1E4E79"/>
          </a:solidFill>
          <a:ln w="25400" cap="flat" cmpd="sng">
            <a:solidFill>
              <a:srgbClr val="42719B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zh-TW" altLang="en-US" sz="1600" kern="0">
                <a:solidFill>
                  <a:srgbClr val="FFFFFF"/>
                </a:solidFill>
                <a:ea typeface="Arial"/>
                <a:cs typeface="Arial"/>
                <a:sym typeface="Arial"/>
              </a:rPr>
              <a:t>終身</a:t>
            </a:r>
            <a:br>
              <a:rPr lang="zh-TW" altLang="en-US" sz="1600" kern="0">
                <a:solidFill>
                  <a:srgbClr val="FFFFFF"/>
                </a:solidFill>
                <a:ea typeface="Arial"/>
                <a:cs typeface="Arial"/>
                <a:sym typeface="Arial"/>
              </a:rPr>
            </a:br>
            <a:r>
              <a:rPr lang="zh-TW" altLang="en-US" sz="1600" kern="0">
                <a:solidFill>
                  <a:srgbClr val="FFFFFF"/>
                </a:solidFill>
                <a:ea typeface="Arial"/>
                <a:cs typeface="Arial"/>
                <a:sym typeface="Arial"/>
              </a:rPr>
              <a:t>學習者</a:t>
            </a:r>
          </a:p>
        </p:txBody>
      </p:sp>
      <p:sp>
        <p:nvSpPr>
          <p:cNvPr id="429" name="Shape 429"/>
          <p:cNvSpPr txBox="1"/>
          <p:nvPr/>
        </p:nvSpPr>
        <p:spPr>
          <a:xfrm>
            <a:off x="2048380" y="4108413"/>
            <a:ext cx="466910" cy="43096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zh-TW" altLang="en-US" sz="2200" b="1" kern="0">
                <a:solidFill>
                  <a:srgbClr val="1E4E79"/>
                </a:solidFill>
                <a:ea typeface="Arial"/>
                <a:cs typeface="Arial"/>
                <a:sym typeface="Arial"/>
              </a:rPr>
              <a:t>會</a:t>
            </a:r>
          </a:p>
        </p:txBody>
      </p:sp>
      <p:sp>
        <p:nvSpPr>
          <p:cNvPr id="430" name="Shape 430"/>
          <p:cNvSpPr txBox="1"/>
          <p:nvPr/>
        </p:nvSpPr>
        <p:spPr>
          <a:xfrm>
            <a:off x="1907704" y="3748362"/>
            <a:ext cx="466910" cy="43096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zh-TW" altLang="en-US" sz="2200" b="1" kern="0">
                <a:solidFill>
                  <a:srgbClr val="1E4E79"/>
                </a:solidFill>
                <a:ea typeface="Arial"/>
                <a:cs typeface="Arial"/>
                <a:sym typeface="Arial"/>
              </a:rPr>
              <a:t>社</a:t>
            </a:r>
          </a:p>
        </p:txBody>
      </p:sp>
      <p:sp>
        <p:nvSpPr>
          <p:cNvPr id="431" name="Shape 431"/>
          <p:cNvSpPr txBox="1"/>
          <p:nvPr/>
        </p:nvSpPr>
        <p:spPr>
          <a:xfrm>
            <a:off x="2229541" y="4396445"/>
            <a:ext cx="466910" cy="43096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zh-TW" altLang="en-US" sz="2200" b="1" kern="0">
                <a:solidFill>
                  <a:srgbClr val="1E4E79"/>
                </a:solidFill>
                <a:ea typeface="Arial"/>
                <a:cs typeface="Arial"/>
                <a:sym typeface="Arial"/>
              </a:rPr>
              <a:t>參</a:t>
            </a:r>
          </a:p>
        </p:txBody>
      </p:sp>
      <p:sp>
        <p:nvSpPr>
          <p:cNvPr id="432" name="Shape 432"/>
          <p:cNvSpPr txBox="1"/>
          <p:nvPr/>
        </p:nvSpPr>
        <p:spPr>
          <a:xfrm>
            <a:off x="2445565" y="4684477"/>
            <a:ext cx="466910" cy="43096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zh-TW" altLang="en-US" sz="2200" b="1" kern="0">
                <a:solidFill>
                  <a:srgbClr val="1E4E79"/>
                </a:solidFill>
                <a:ea typeface="Arial"/>
                <a:cs typeface="Arial"/>
                <a:sym typeface="Arial"/>
              </a:rPr>
              <a:t>與</a:t>
            </a:r>
          </a:p>
        </p:txBody>
      </p:sp>
      <p:sp>
        <p:nvSpPr>
          <p:cNvPr id="433" name="Shape 433"/>
          <p:cNvSpPr txBox="1"/>
          <p:nvPr/>
        </p:nvSpPr>
        <p:spPr>
          <a:xfrm>
            <a:off x="3758624" y="3797908"/>
            <a:ext cx="466793" cy="43088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zh-TW" altLang="en-US" sz="2200" b="1" kern="0">
                <a:solidFill>
                  <a:srgbClr val="336600"/>
                </a:solidFill>
                <a:ea typeface="Arial"/>
                <a:cs typeface="Arial"/>
                <a:sym typeface="Arial"/>
              </a:rPr>
              <a:t>溝</a:t>
            </a:r>
          </a:p>
        </p:txBody>
      </p:sp>
      <p:sp>
        <p:nvSpPr>
          <p:cNvPr id="434" name="Shape 434"/>
          <p:cNvSpPr txBox="1"/>
          <p:nvPr/>
        </p:nvSpPr>
        <p:spPr>
          <a:xfrm>
            <a:off x="3611780" y="4131681"/>
            <a:ext cx="466793" cy="43088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zh-TW" altLang="en-US" sz="2200" b="1" kern="0">
                <a:solidFill>
                  <a:srgbClr val="336600"/>
                </a:solidFill>
                <a:ea typeface="Arial"/>
                <a:cs typeface="Arial"/>
                <a:sym typeface="Arial"/>
              </a:rPr>
              <a:t>通</a:t>
            </a:r>
          </a:p>
        </p:txBody>
      </p:sp>
      <p:sp>
        <p:nvSpPr>
          <p:cNvPr id="435" name="Shape 435"/>
          <p:cNvSpPr txBox="1"/>
          <p:nvPr/>
        </p:nvSpPr>
        <p:spPr>
          <a:xfrm>
            <a:off x="3401958" y="4396510"/>
            <a:ext cx="466793" cy="43088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zh-TW" altLang="en-US" sz="2200" b="1" kern="0">
                <a:solidFill>
                  <a:srgbClr val="336600"/>
                </a:solidFill>
                <a:ea typeface="Arial"/>
                <a:cs typeface="Arial"/>
                <a:sym typeface="Arial"/>
              </a:rPr>
              <a:t>互</a:t>
            </a:r>
          </a:p>
        </p:txBody>
      </p:sp>
      <p:sp>
        <p:nvSpPr>
          <p:cNvPr id="436" name="Shape 436"/>
          <p:cNvSpPr txBox="1"/>
          <p:nvPr/>
        </p:nvSpPr>
        <p:spPr>
          <a:xfrm>
            <a:off x="3126249" y="4683381"/>
            <a:ext cx="466793" cy="43088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zh-TW" altLang="en-US" sz="2200" b="1" kern="0">
                <a:solidFill>
                  <a:srgbClr val="336600"/>
                </a:solidFill>
                <a:ea typeface="Arial"/>
                <a:cs typeface="Arial"/>
                <a:sym typeface="Arial"/>
              </a:rPr>
              <a:t>動</a:t>
            </a:r>
          </a:p>
        </p:txBody>
      </p:sp>
      <p:sp>
        <p:nvSpPr>
          <p:cNvPr id="437" name="Shape 437"/>
          <p:cNvSpPr txBox="1"/>
          <p:nvPr/>
        </p:nvSpPr>
        <p:spPr>
          <a:xfrm>
            <a:off x="2497317" y="2010373"/>
            <a:ext cx="1210588" cy="58477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1600" b="1" kern="0">
                <a:solidFill>
                  <a:srgbClr val="920000"/>
                </a:solidFill>
                <a:ea typeface="Arial"/>
                <a:cs typeface="Arial"/>
                <a:sym typeface="Arial"/>
              </a:rPr>
              <a:t>系統思考</a:t>
            </a:r>
          </a:p>
          <a:p>
            <a:pPr algn="ctr">
              <a:buSzPct val="25000"/>
            </a:pPr>
            <a:r>
              <a:rPr lang="zh-TW" altLang="en-US" sz="1600" b="1" kern="0">
                <a:solidFill>
                  <a:srgbClr val="920000"/>
                </a:solidFill>
                <a:ea typeface="Arial"/>
                <a:cs typeface="Arial"/>
                <a:sym typeface="Arial"/>
              </a:rPr>
              <a:t>與解決問題</a:t>
            </a:r>
          </a:p>
        </p:txBody>
      </p:sp>
      <p:sp>
        <p:nvSpPr>
          <p:cNvPr id="438" name="Shape 438"/>
          <p:cNvSpPr txBox="1"/>
          <p:nvPr/>
        </p:nvSpPr>
        <p:spPr>
          <a:xfrm>
            <a:off x="3635898" y="2586437"/>
            <a:ext cx="1210588" cy="58477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1600" b="1" kern="0">
                <a:solidFill>
                  <a:srgbClr val="920000"/>
                </a:solidFill>
                <a:ea typeface="Arial"/>
                <a:cs typeface="Arial"/>
                <a:sym typeface="Arial"/>
              </a:rPr>
              <a:t>規劃執行</a:t>
            </a:r>
          </a:p>
          <a:p>
            <a:pPr algn="ctr">
              <a:buSzPct val="25000"/>
            </a:pPr>
            <a:r>
              <a:rPr lang="zh-TW" altLang="en-US" sz="1600" b="1" kern="0">
                <a:solidFill>
                  <a:srgbClr val="920000"/>
                </a:solidFill>
                <a:ea typeface="Arial"/>
                <a:cs typeface="Arial"/>
                <a:sym typeface="Arial"/>
              </a:rPr>
              <a:t>與創新應變</a:t>
            </a:r>
          </a:p>
        </p:txBody>
      </p:sp>
      <p:sp>
        <p:nvSpPr>
          <p:cNvPr id="439" name="Shape 439"/>
          <p:cNvSpPr txBox="1"/>
          <p:nvPr/>
        </p:nvSpPr>
        <p:spPr>
          <a:xfrm>
            <a:off x="1273182" y="2546482"/>
            <a:ext cx="1210588" cy="58477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1600" b="1" kern="0">
                <a:solidFill>
                  <a:srgbClr val="920000"/>
                </a:solidFill>
                <a:ea typeface="Arial"/>
                <a:cs typeface="Arial"/>
                <a:sym typeface="Arial"/>
              </a:rPr>
              <a:t>身心素質</a:t>
            </a:r>
          </a:p>
          <a:p>
            <a:pPr algn="ctr">
              <a:buSzPct val="25000"/>
            </a:pPr>
            <a:r>
              <a:rPr lang="zh-TW" altLang="en-US" sz="1600" b="1" kern="0">
                <a:solidFill>
                  <a:srgbClr val="920000"/>
                </a:solidFill>
                <a:ea typeface="Arial"/>
                <a:cs typeface="Arial"/>
                <a:sym typeface="Arial"/>
              </a:rPr>
              <a:t>與自我精進</a:t>
            </a:r>
          </a:p>
        </p:txBody>
      </p:sp>
      <p:sp>
        <p:nvSpPr>
          <p:cNvPr id="440" name="Shape 440"/>
          <p:cNvSpPr txBox="1"/>
          <p:nvPr/>
        </p:nvSpPr>
        <p:spPr>
          <a:xfrm>
            <a:off x="769125" y="3522542"/>
            <a:ext cx="1210588" cy="58477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1600" b="1" kern="0">
                <a:solidFill>
                  <a:srgbClr val="2E75B5"/>
                </a:solidFill>
                <a:ea typeface="Arial"/>
                <a:cs typeface="Arial"/>
                <a:sym typeface="Arial"/>
              </a:rPr>
              <a:t>多元文化</a:t>
            </a:r>
          </a:p>
          <a:p>
            <a:pPr algn="ctr">
              <a:buSzPct val="25000"/>
            </a:pPr>
            <a:r>
              <a:rPr lang="zh-TW" altLang="en-US" sz="1600" b="1" kern="0">
                <a:solidFill>
                  <a:srgbClr val="2E75B5"/>
                </a:solidFill>
                <a:ea typeface="Arial"/>
                <a:cs typeface="Arial"/>
                <a:sym typeface="Arial"/>
              </a:rPr>
              <a:t>與國際理解</a:t>
            </a:r>
          </a:p>
        </p:txBody>
      </p:sp>
      <p:sp>
        <p:nvSpPr>
          <p:cNvPr id="441" name="Shape 441"/>
          <p:cNvSpPr txBox="1"/>
          <p:nvPr/>
        </p:nvSpPr>
        <p:spPr>
          <a:xfrm>
            <a:off x="985152" y="4421113"/>
            <a:ext cx="1210588" cy="58477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1600" b="1" kern="0">
                <a:solidFill>
                  <a:srgbClr val="2E75B5"/>
                </a:solidFill>
                <a:ea typeface="Arial"/>
                <a:cs typeface="Arial"/>
                <a:sym typeface="Arial"/>
              </a:rPr>
              <a:t>人際關係</a:t>
            </a:r>
          </a:p>
          <a:p>
            <a:pPr algn="ctr">
              <a:buSzPct val="25000"/>
            </a:pPr>
            <a:r>
              <a:rPr lang="zh-TW" altLang="en-US" sz="1600" b="1" kern="0">
                <a:solidFill>
                  <a:srgbClr val="2E75B5"/>
                </a:solidFill>
                <a:ea typeface="Arial"/>
                <a:cs typeface="Arial"/>
                <a:sym typeface="Arial"/>
              </a:rPr>
              <a:t>與團隊合作</a:t>
            </a:r>
          </a:p>
        </p:txBody>
      </p:sp>
      <p:sp>
        <p:nvSpPr>
          <p:cNvPr id="442" name="Shape 442"/>
          <p:cNvSpPr txBox="1"/>
          <p:nvPr/>
        </p:nvSpPr>
        <p:spPr>
          <a:xfrm>
            <a:off x="1777236" y="5250733"/>
            <a:ext cx="1210588" cy="58477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1600" b="1" kern="0">
                <a:solidFill>
                  <a:srgbClr val="2E75B5"/>
                </a:solidFill>
                <a:ea typeface="Arial"/>
                <a:cs typeface="Arial"/>
                <a:sym typeface="Arial"/>
              </a:rPr>
              <a:t>道德實踐</a:t>
            </a:r>
          </a:p>
          <a:p>
            <a:pPr algn="ctr">
              <a:buSzPct val="25000"/>
            </a:pPr>
            <a:r>
              <a:rPr lang="zh-TW" altLang="en-US" sz="1600" b="1" kern="0">
                <a:solidFill>
                  <a:srgbClr val="2E75B5"/>
                </a:solidFill>
                <a:ea typeface="Arial"/>
                <a:cs typeface="Arial"/>
                <a:sym typeface="Arial"/>
              </a:rPr>
              <a:t>與公民意識</a:t>
            </a:r>
          </a:p>
        </p:txBody>
      </p:sp>
      <p:sp>
        <p:nvSpPr>
          <p:cNvPr id="443" name="Shape 443"/>
          <p:cNvSpPr txBox="1"/>
          <p:nvPr/>
        </p:nvSpPr>
        <p:spPr>
          <a:xfrm>
            <a:off x="4112079" y="3550084"/>
            <a:ext cx="1210588" cy="58477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1600" b="1" kern="0">
                <a:solidFill>
                  <a:srgbClr val="003300"/>
                </a:solidFill>
                <a:ea typeface="Arial"/>
                <a:cs typeface="Arial"/>
                <a:sym typeface="Arial"/>
              </a:rPr>
              <a:t>符號運用</a:t>
            </a:r>
          </a:p>
          <a:p>
            <a:pPr algn="ctr">
              <a:buSzPct val="25000"/>
            </a:pPr>
            <a:r>
              <a:rPr lang="zh-TW" altLang="en-US" sz="1600" b="1" kern="0">
                <a:solidFill>
                  <a:srgbClr val="003300"/>
                </a:solidFill>
                <a:ea typeface="Arial"/>
                <a:cs typeface="Arial"/>
                <a:sym typeface="Arial"/>
              </a:rPr>
              <a:t>與溝通表達</a:t>
            </a:r>
          </a:p>
        </p:txBody>
      </p:sp>
      <p:sp>
        <p:nvSpPr>
          <p:cNvPr id="444" name="Shape 444"/>
          <p:cNvSpPr txBox="1"/>
          <p:nvPr/>
        </p:nvSpPr>
        <p:spPr>
          <a:xfrm>
            <a:off x="3968062" y="4421113"/>
            <a:ext cx="1210588" cy="58477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1600" b="1" kern="0">
                <a:solidFill>
                  <a:srgbClr val="003300"/>
                </a:solidFill>
                <a:ea typeface="Arial"/>
                <a:cs typeface="Arial"/>
                <a:sym typeface="Arial"/>
              </a:rPr>
              <a:t>科技資訊</a:t>
            </a:r>
          </a:p>
          <a:p>
            <a:pPr algn="ctr">
              <a:buSzPct val="25000"/>
            </a:pPr>
            <a:r>
              <a:rPr lang="zh-TW" altLang="en-US" sz="1600" b="1" kern="0">
                <a:solidFill>
                  <a:srgbClr val="003300"/>
                </a:solidFill>
                <a:ea typeface="Arial"/>
                <a:cs typeface="Arial"/>
                <a:sym typeface="Arial"/>
              </a:rPr>
              <a:t>與媒體素養</a:t>
            </a:r>
          </a:p>
        </p:txBody>
      </p:sp>
      <p:sp>
        <p:nvSpPr>
          <p:cNvPr id="445" name="Shape 445"/>
          <p:cNvSpPr txBox="1"/>
          <p:nvPr/>
        </p:nvSpPr>
        <p:spPr>
          <a:xfrm>
            <a:off x="3031959" y="5250733"/>
            <a:ext cx="1210588" cy="58477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1600" b="1" kern="0">
                <a:solidFill>
                  <a:srgbClr val="003300"/>
                </a:solidFill>
                <a:ea typeface="Arial"/>
                <a:cs typeface="Arial"/>
                <a:sym typeface="Arial"/>
              </a:rPr>
              <a:t>藝術涵養</a:t>
            </a:r>
          </a:p>
          <a:p>
            <a:pPr algn="ctr">
              <a:buSzPct val="25000"/>
            </a:pPr>
            <a:r>
              <a:rPr lang="zh-TW" altLang="en-US" sz="1600" b="1" kern="0">
                <a:solidFill>
                  <a:srgbClr val="003300"/>
                </a:solidFill>
                <a:ea typeface="Arial"/>
                <a:cs typeface="Arial"/>
                <a:sym typeface="Arial"/>
              </a:rPr>
              <a:t>與美感素養</a:t>
            </a:r>
          </a:p>
        </p:txBody>
      </p:sp>
      <p:cxnSp>
        <p:nvCxnSpPr>
          <p:cNvPr id="446" name="Shape 446"/>
          <p:cNvCxnSpPr/>
          <p:nvPr/>
        </p:nvCxnSpPr>
        <p:spPr>
          <a:xfrm>
            <a:off x="1155270" y="3065478"/>
            <a:ext cx="1314150" cy="759225"/>
          </a:xfrm>
          <a:prstGeom prst="straightConnector1">
            <a:avLst/>
          </a:prstGeom>
          <a:solidFill>
            <a:srgbClr val="FFF2CC"/>
          </a:solidFill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7" name="Shape 447"/>
          <p:cNvCxnSpPr/>
          <p:nvPr/>
        </p:nvCxnSpPr>
        <p:spPr>
          <a:xfrm rot="10800000" flipH="1">
            <a:off x="3593039" y="3122012"/>
            <a:ext cx="1391781" cy="675856"/>
          </a:xfrm>
          <a:prstGeom prst="straightConnector1">
            <a:avLst/>
          </a:prstGeom>
          <a:solidFill>
            <a:srgbClr val="FFF2CC"/>
          </a:solidFill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8" name="Shape 448"/>
          <p:cNvCxnSpPr/>
          <p:nvPr/>
        </p:nvCxnSpPr>
        <p:spPr>
          <a:xfrm>
            <a:off x="3021412" y="4597917"/>
            <a:ext cx="21389" cy="1655022"/>
          </a:xfrm>
          <a:prstGeom prst="straightConnector1">
            <a:avLst/>
          </a:prstGeom>
          <a:solidFill>
            <a:srgbClr val="FFF2CC"/>
          </a:solidFill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9" name="Shape 449"/>
          <p:cNvCxnSpPr/>
          <p:nvPr/>
        </p:nvCxnSpPr>
        <p:spPr>
          <a:xfrm>
            <a:off x="2162788" y="2043245"/>
            <a:ext cx="463752" cy="839491"/>
          </a:xfrm>
          <a:prstGeom prst="straightConnector1">
            <a:avLst/>
          </a:prstGeom>
          <a:solidFill>
            <a:srgbClr val="FFF2CC"/>
          </a:solidFill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0" name="Shape 450"/>
          <p:cNvCxnSpPr/>
          <p:nvPr/>
        </p:nvCxnSpPr>
        <p:spPr>
          <a:xfrm flipH="1">
            <a:off x="3450665" y="2061977"/>
            <a:ext cx="467467" cy="844864"/>
          </a:xfrm>
          <a:prstGeom prst="straightConnector1">
            <a:avLst/>
          </a:prstGeom>
          <a:solidFill>
            <a:srgbClr val="FFF2CC"/>
          </a:solidFill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1" name="Shape 451"/>
          <p:cNvCxnSpPr/>
          <p:nvPr/>
        </p:nvCxnSpPr>
        <p:spPr>
          <a:xfrm flipH="1">
            <a:off x="1475442" y="4874604"/>
            <a:ext cx="749761" cy="680163"/>
          </a:xfrm>
          <a:prstGeom prst="straightConnector1">
            <a:avLst/>
          </a:prstGeom>
          <a:solidFill>
            <a:srgbClr val="FFF2CC"/>
          </a:solidFill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2" name="Shape 452"/>
          <p:cNvCxnSpPr/>
          <p:nvPr/>
        </p:nvCxnSpPr>
        <p:spPr>
          <a:xfrm flipH="1">
            <a:off x="945876" y="4201606"/>
            <a:ext cx="924097" cy="189833"/>
          </a:xfrm>
          <a:prstGeom prst="straightConnector1">
            <a:avLst/>
          </a:prstGeom>
          <a:solidFill>
            <a:srgbClr val="FFF2CC"/>
          </a:solidFill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3" name="Shape 453"/>
          <p:cNvCxnSpPr>
            <a:stCxn id="422" idx="5"/>
            <a:endCxn id="421" idx="5"/>
          </p:cNvCxnSpPr>
          <p:nvPr/>
        </p:nvCxnSpPr>
        <p:spPr>
          <a:xfrm>
            <a:off x="3871979" y="4845654"/>
            <a:ext cx="696000" cy="696000"/>
          </a:xfrm>
          <a:prstGeom prst="straightConnector1">
            <a:avLst/>
          </a:prstGeom>
          <a:solidFill>
            <a:srgbClr val="FFF2CC"/>
          </a:solidFill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4" name="Shape 454"/>
          <p:cNvCxnSpPr/>
          <p:nvPr/>
        </p:nvCxnSpPr>
        <p:spPr>
          <a:xfrm>
            <a:off x="4188376" y="4257927"/>
            <a:ext cx="1063356" cy="14355"/>
          </a:xfrm>
          <a:prstGeom prst="straightConnector1">
            <a:avLst/>
          </a:prstGeom>
          <a:solidFill>
            <a:srgbClr val="FFF2CC"/>
          </a:solidFill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55" name="Shape 455"/>
          <p:cNvSpPr/>
          <p:nvPr/>
        </p:nvSpPr>
        <p:spPr>
          <a:xfrm rot="7426417">
            <a:off x="4866881" y="4988418"/>
            <a:ext cx="451405" cy="615553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zh-TW" altLang="en-US" sz="2800" b="1" kern="0">
                <a:solidFill>
                  <a:srgbClr val="3F3F3F"/>
                </a:solidFill>
                <a:ea typeface="Arial"/>
                <a:cs typeface="Arial"/>
                <a:sym typeface="Arial"/>
              </a:rPr>
              <a:t>情</a:t>
            </a:r>
          </a:p>
        </p:txBody>
      </p:sp>
      <p:sp>
        <p:nvSpPr>
          <p:cNvPr id="456" name="Shape 456"/>
          <p:cNvSpPr/>
          <p:nvPr/>
        </p:nvSpPr>
        <p:spPr>
          <a:xfrm rot="7794182">
            <a:off x="4496921" y="5426375"/>
            <a:ext cx="523219" cy="615553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zh-TW" altLang="en-US" sz="2800" b="1" kern="0">
                <a:solidFill>
                  <a:srgbClr val="3F3F3F"/>
                </a:solidFill>
                <a:ea typeface="Arial"/>
                <a:cs typeface="Arial"/>
                <a:sym typeface="Arial"/>
              </a:rPr>
              <a:t>境</a:t>
            </a:r>
          </a:p>
        </p:txBody>
      </p:sp>
      <p:sp>
        <p:nvSpPr>
          <p:cNvPr id="457" name="Shape 457"/>
          <p:cNvSpPr/>
          <p:nvPr/>
        </p:nvSpPr>
        <p:spPr>
          <a:xfrm rot="7030470">
            <a:off x="5067777" y="4571232"/>
            <a:ext cx="523220" cy="615553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zh-TW" altLang="en-US" sz="2800" b="1" kern="0">
                <a:solidFill>
                  <a:srgbClr val="3F3F3F"/>
                </a:solidFill>
                <a:ea typeface="Arial"/>
                <a:cs typeface="Arial"/>
                <a:sym typeface="Arial"/>
              </a:rPr>
              <a:t>活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n-US" altLang="zh-TW" smtClean="0"/>
              <a:pPr algn="r">
                <a:buSzPct val="25000"/>
              </a:pPr>
              <a:t>34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36398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Shape 462"/>
          <p:cNvSpPr/>
          <p:nvPr/>
        </p:nvSpPr>
        <p:spPr>
          <a:xfrm>
            <a:off x="0" y="2160240"/>
            <a:ext cx="9144000" cy="1772816"/>
          </a:xfrm>
          <a:prstGeom prst="rect">
            <a:avLst/>
          </a:prstGeom>
          <a:solidFill>
            <a:srgbClr val="00CC66">
              <a:alpha val="40000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cs typeface="Arial"/>
              <a:sym typeface="Arial"/>
            </a:endParaRPr>
          </a:p>
        </p:txBody>
      </p:sp>
      <p:sp>
        <p:nvSpPr>
          <p:cNvPr id="463" name="Shape 463"/>
          <p:cNvSpPr/>
          <p:nvPr/>
        </p:nvSpPr>
        <p:spPr>
          <a:xfrm>
            <a:off x="2" y="2692705"/>
            <a:ext cx="9036495" cy="70788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4000" b="1" kern="0" dirty="0">
                <a:solidFill>
                  <a:srgbClr val="3F3F3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貳、新課綱學校本位課程之運作內涵 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n-US" altLang="zh-TW" smtClean="0"/>
              <a:pPr algn="r">
                <a:buSzPct val="25000"/>
              </a:pPr>
              <a:t>35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074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Shape 473"/>
          <p:cNvSpPr/>
          <p:nvPr/>
        </p:nvSpPr>
        <p:spPr>
          <a:xfrm>
            <a:off x="0" y="216014"/>
            <a:ext cx="9144000" cy="792087"/>
          </a:xfrm>
          <a:prstGeom prst="rect">
            <a:avLst/>
          </a:prstGeom>
          <a:solidFill>
            <a:srgbClr val="FFF2CC">
              <a:alpha val="55686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74" name="Shape 474"/>
          <p:cNvSpPr/>
          <p:nvPr/>
        </p:nvSpPr>
        <p:spPr>
          <a:xfrm>
            <a:off x="2" y="284102"/>
            <a:ext cx="9036495" cy="64633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部定課程可依各校需要彈性調整</a:t>
            </a:r>
          </a:p>
        </p:txBody>
      </p:sp>
      <p:sp>
        <p:nvSpPr>
          <p:cNvPr id="475" name="Shape 475"/>
          <p:cNvSpPr/>
          <p:nvPr/>
        </p:nvSpPr>
        <p:spPr>
          <a:xfrm>
            <a:off x="4222927" y="1124744"/>
            <a:ext cx="504056" cy="5040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en-US" altLang="zh-TW" kern="0">
                <a:solidFill>
                  <a:srgbClr val="FFFFFF"/>
                </a:solidFill>
                <a:ea typeface="Arial"/>
                <a:cs typeface="Arial"/>
                <a:sym typeface="Arial"/>
              </a:rPr>
              <a:t>A</a:t>
            </a:r>
          </a:p>
        </p:txBody>
      </p:sp>
      <p:sp>
        <p:nvSpPr>
          <p:cNvPr id="476" name="Shape 476"/>
          <p:cNvSpPr/>
          <p:nvPr/>
        </p:nvSpPr>
        <p:spPr>
          <a:xfrm>
            <a:off x="6017437" y="2215444"/>
            <a:ext cx="504056" cy="504056"/>
          </a:xfrm>
          <a:prstGeom prst="ellipse">
            <a:avLst/>
          </a:prstGeom>
          <a:solidFill>
            <a:srgbClr val="70AD47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en-US" altLang="zh-TW" kern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</a:p>
        </p:txBody>
      </p:sp>
      <p:sp>
        <p:nvSpPr>
          <p:cNvPr id="477" name="Shape 477"/>
          <p:cNvSpPr/>
          <p:nvPr/>
        </p:nvSpPr>
        <p:spPr>
          <a:xfrm>
            <a:off x="2345029" y="2204864"/>
            <a:ext cx="504056" cy="504056"/>
          </a:xfrm>
          <a:prstGeom prst="ellipse">
            <a:avLst/>
          </a:prstGeom>
          <a:solidFill>
            <a:srgbClr val="FF717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en-US" altLang="zh-TW" kern="0">
                <a:solidFill>
                  <a:srgbClr val="FFFFFF"/>
                </a:solidFill>
                <a:ea typeface="Arial"/>
                <a:cs typeface="Arial"/>
                <a:sym typeface="Arial"/>
              </a:rPr>
              <a:t>E</a:t>
            </a:r>
          </a:p>
        </p:txBody>
      </p:sp>
      <p:sp>
        <p:nvSpPr>
          <p:cNvPr id="478" name="Shape 478"/>
          <p:cNvSpPr/>
          <p:nvPr/>
        </p:nvSpPr>
        <p:spPr>
          <a:xfrm>
            <a:off x="5153341" y="4252775"/>
            <a:ext cx="504056" cy="504056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en-US" altLang="zh-TW" kern="0">
                <a:solidFill>
                  <a:srgbClr val="FFFFFF"/>
                </a:solidFill>
                <a:ea typeface="Arial"/>
                <a:cs typeface="Arial"/>
                <a:sym typeface="Arial"/>
              </a:rPr>
              <a:t>C</a:t>
            </a:r>
          </a:p>
        </p:txBody>
      </p:sp>
      <p:sp>
        <p:nvSpPr>
          <p:cNvPr id="479" name="Shape 479"/>
          <p:cNvSpPr/>
          <p:nvPr/>
        </p:nvSpPr>
        <p:spPr>
          <a:xfrm>
            <a:off x="3054556" y="4310296"/>
            <a:ext cx="504056" cy="504056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en-US" altLang="zh-TW" kern="0">
                <a:solidFill>
                  <a:srgbClr val="FFFFFF"/>
                </a:solidFill>
                <a:ea typeface="Arial"/>
                <a:cs typeface="Arial"/>
                <a:sym typeface="Arial"/>
              </a:rPr>
              <a:t>D</a:t>
            </a:r>
          </a:p>
        </p:txBody>
      </p:sp>
      <p:grpSp>
        <p:nvGrpSpPr>
          <p:cNvPr id="2" name="群組 1"/>
          <p:cNvGrpSpPr/>
          <p:nvPr/>
        </p:nvGrpSpPr>
        <p:grpSpPr>
          <a:xfrm>
            <a:off x="1226335" y="1090376"/>
            <a:ext cx="6391550" cy="5617569"/>
            <a:chOff x="1070221" y="1023463"/>
            <a:chExt cx="6391550" cy="561756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68" name="Shape 468"/>
            <p:cNvSpPr/>
            <p:nvPr/>
          </p:nvSpPr>
          <p:spPr>
            <a:xfrm>
              <a:off x="2948396" y="1023463"/>
              <a:ext cx="2718376" cy="2718376"/>
            </a:xfrm>
            <a:prstGeom prst="ellipse">
              <a:avLst/>
            </a:prstGeom>
            <a:solidFill>
              <a:srgbClr val="FFF2CC"/>
            </a:solidFill>
            <a:ln w="57150" cap="flat" cmpd="sng">
              <a:solidFill>
                <a:srgbClr val="D0CECE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91425" tIns="45700" rIns="91425" bIns="45700" anchor="t" anchorCtr="0">
              <a:noAutofit/>
            </a:bodyPr>
            <a:lstStyle/>
            <a:p>
              <a:pPr algn="ctr">
                <a:lnSpc>
                  <a:spcPct val="150000"/>
                </a:lnSpc>
              </a:pPr>
              <a:endParaRPr kern="0">
                <a:solidFill>
                  <a:srgbClr val="3A3838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69" name="Shape 469"/>
            <p:cNvSpPr/>
            <p:nvPr/>
          </p:nvSpPr>
          <p:spPr>
            <a:xfrm>
              <a:off x="4742630" y="2005530"/>
              <a:ext cx="2719141" cy="2719141"/>
            </a:xfrm>
            <a:prstGeom prst="ellipse">
              <a:avLst/>
            </a:prstGeom>
            <a:solidFill>
              <a:srgbClr val="A8D08C"/>
            </a:solidFill>
            <a:ln w="57150" cap="flat" cmpd="sng">
              <a:solidFill>
                <a:srgbClr val="D0CEC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algn="ctr">
                <a:lnSpc>
                  <a:spcPct val="150000"/>
                </a:lnSpc>
              </a:pPr>
              <a:endParaRPr kern="0">
                <a:solidFill>
                  <a:srgbClr val="3A3838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70" name="Shape 470"/>
            <p:cNvSpPr/>
            <p:nvPr/>
          </p:nvSpPr>
          <p:spPr>
            <a:xfrm>
              <a:off x="4045798" y="3921891"/>
              <a:ext cx="2719141" cy="2719141"/>
            </a:xfrm>
            <a:prstGeom prst="ellipse">
              <a:avLst/>
            </a:prstGeom>
            <a:solidFill>
              <a:srgbClr val="9CC2E5"/>
            </a:solidFill>
            <a:ln w="57150" cap="flat" cmpd="sng">
              <a:solidFill>
                <a:srgbClr val="D0CECE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algn="ctr">
                <a:lnSpc>
                  <a:spcPct val="150000"/>
                </a:lnSpc>
              </a:pPr>
              <a:endParaRPr kern="0">
                <a:solidFill>
                  <a:srgbClr val="3A3838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71" name="Shape 471"/>
            <p:cNvSpPr/>
            <p:nvPr/>
          </p:nvSpPr>
          <p:spPr>
            <a:xfrm>
              <a:off x="1779749" y="3921891"/>
              <a:ext cx="2719141" cy="2719141"/>
            </a:xfrm>
            <a:prstGeom prst="ellipse">
              <a:avLst/>
            </a:prstGeom>
            <a:solidFill>
              <a:srgbClr val="F7CAAC"/>
            </a:solidFill>
            <a:ln w="57150" cap="flat" cmpd="sng">
              <a:solidFill>
                <a:srgbClr val="D0CECE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algn="ctr">
                <a:lnSpc>
                  <a:spcPct val="150000"/>
                </a:lnSpc>
              </a:pPr>
              <a:endParaRPr kern="0">
                <a:solidFill>
                  <a:srgbClr val="3A3838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72" name="Shape 472"/>
            <p:cNvSpPr/>
            <p:nvPr/>
          </p:nvSpPr>
          <p:spPr>
            <a:xfrm>
              <a:off x="1070221" y="2005530"/>
              <a:ext cx="2719141" cy="2719141"/>
            </a:xfrm>
            <a:prstGeom prst="ellipse">
              <a:avLst/>
            </a:prstGeom>
            <a:solidFill>
              <a:srgbClr val="EAA4B5"/>
            </a:solidFill>
            <a:ln w="57150" cap="flat" cmpd="sng">
              <a:solidFill>
                <a:srgbClr val="D0CECE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algn="ctr">
                <a:lnSpc>
                  <a:spcPct val="150000"/>
                </a:lnSpc>
              </a:pPr>
              <a:endParaRPr kern="0">
                <a:solidFill>
                  <a:srgbClr val="3A3838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80" name="Shape 480"/>
            <p:cNvSpPr/>
            <p:nvPr/>
          </p:nvSpPr>
          <p:spPr>
            <a:xfrm>
              <a:off x="2969222" y="2507653"/>
              <a:ext cx="2531744" cy="2531744"/>
            </a:xfrm>
            <a:prstGeom prst="ellipse">
              <a:avLst/>
            </a:prstGeom>
            <a:solidFill>
              <a:schemeClr val="lt1"/>
            </a:solidFill>
            <a:ln w="57150" cap="flat" cmpd="sng">
              <a:solidFill>
                <a:srgbClr val="D0CECE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algn="ctr">
                <a:buSzPct val="25000"/>
              </a:pPr>
              <a:r>
                <a:rPr lang="zh-TW" altLang="en-US" sz="3600" b="1" kern="0" dirty="0">
                  <a:solidFill>
                    <a:srgbClr val="C00000"/>
                  </a:solidFill>
                  <a:latin typeface="華康中圓體" panose="020F0509000000000000" pitchFamily="49" charset="-120"/>
                  <a:ea typeface="華康中圓體" panose="020F0509000000000000" pitchFamily="49" charset="-120"/>
                  <a:cs typeface="Arial"/>
                  <a:sym typeface="Arial"/>
                </a:rPr>
                <a:t>部定</a:t>
              </a:r>
              <a:endParaRPr lang="en-US" altLang="zh-TW" sz="3600" b="1" kern="0" dirty="0">
                <a:solidFill>
                  <a:srgbClr val="C00000"/>
                </a:solidFill>
                <a:latin typeface="華康中圓體" panose="020F0509000000000000" pitchFamily="49" charset="-120"/>
                <a:ea typeface="華康中圓體" panose="020F0509000000000000" pitchFamily="49" charset="-120"/>
                <a:cs typeface="Arial"/>
                <a:sym typeface="Arial"/>
              </a:endParaRPr>
            </a:p>
            <a:p>
              <a:pPr algn="ctr">
                <a:buSzPct val="25000"/>
              </a:pPr>
              <a:r>
                <a:rPr lang="zh-TW" altLang="en-US" sz="3600" b="1" kern="0" dirty="0">
                  <a:solidFill>
                    <a:srgbClr val="C00000"/>
                  </a:solidFill>
                  <a:latin typeface="華康中圓體" panose="020F0509000000000000" pitchFamily="49" charset="-120"/>
                  <a:ea typeface="華康中圓體" panose="020F0509000000000000" pitchFamily="49" charset="-120"/>
                  <a:cs typeface="Arial"/>
                  <a:sym typeface="Arial"/>
                </a:rPr>
                <a:t>課程</a:t>
              </a:r>
            </a:p>
          </p:txBody>
        </p:sp>
      </p:grpSp>
      <p:sp>
        <p:nvSpPr>
          <p:cNvPr id="481" name="Shape 481"/>
          <p:cNvSpPr/>
          <p:nvPr/>
        </p:nvSpPr>
        <p:spPr>
          <a:xfrm>
            <a:off x="3623356" y="1759586"/>
            <a:ext cx="1535708" cy="70788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2400" b="1" kern="0" dirty="0">
                <a:solidFill>
                  <a:srgbClr val="3A3838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實施時間</a:t>
            </a:r>
            <a:br>
              <a:rPr lang="zh-TW" altLang="en-US" sz="2400" b="1" kern="0" dirty="0">
                <a:solidFill>
                  <a:srgbClr val="3A3838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</a:br>
            <a:r>
              <a:rPr lang="zh-TW" altLang="en-US" sz="2400" b="1" kern="0" dirty="0">
                <a:solidFill>
                  <a:srgbClr val="3A3838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及對象</a:t>
            </a:r>
          </a:p>
        </p:txBody>
      </p:sp>
      <p:sp>
        <p:nvSpPr>
          <p:cNvPr id="482" name="Shape 482"/>
          <p:cNvSpPr/>
          <p:nvPr/>
        </p:nvSpPr>
        <p:spPr>
          <a:xfrm>
            <a:off x="5541652" y="3275735"/>
            <a:ext cx="2186432" cy="40010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2400" b="1" kern="0" dirty="0">
                <a:solidFill>
                  <a:srgbClr val="3A3838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領域學習節數</a:t>
            </a:r>
          </a:p>
        </p:txBody>
      </p:sp>
      <p:sp>
        <p:nvSpPr>
          <p:cNvPr id="483" name="Shape 483"/>
          <p:cNvSpPr/>
          <p:nvPr/>
        </p:nvSpPr>
        <p:spPr>
          <a:xfrm>
            <a:off x="4857429" y="5471241"/>
            <a:ext cx="1861069" cy="70788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2400" b="1" kern="0" dirty="0">
                <a:solidFill>
                  <a:srgbClr val="3A3838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課表及授課</a:t>
            </a:r>
          </a:p>
          <a:p>
            <a:pPr algn="ctr">
              <a:buSzPct val="25000"/>
            </a:pPr>
            <a:r>
              <a:rPr lang="zh-TW" altLang="en-US" sz="2400" b="1" kern="0" dirty="0">
                <a:solidFill>
                  <a:srgbClr val="3A3838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學習階段</a:t>
            </a:r>
          </a:p>
        </p:txBody>
      </p:sp>
      <p:sp>
        <p:nvSpPr>
          <p:cNvPr id="484" name="Shape 484"/>
          <p:cNvSpPr/>
          <p:nvPr/>
        </p:nvSpPr>
        <p:spPr>
          <a:xfrm>
            <a:off x="1876856" y="5625144"/>
            <a:ext cx="2837154" cy="40010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2400" b="1" kern="0" dirty="0">
                <a:solidFill>
                  <a:srgbClr val="3A3838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依需要採分科教學</a:t>
            </a:r>
          </a:p>
        </p:txBody>
      </p:sp>
      <p:sp>
        <p:nvSpPr>
          <p:cNvPr id="485" name="Shape 485"/>
          <p:cNvSpPr/>
          <p:nvPr/>
        </p:nvSpPr>
        <p:spPr>
          <a:xfrm>
            <a:off x="1110277" y="3275735"/>
            <a:ext cx="2186432" cy="40010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2400" b="1" kern="0" dirty="0">
                <a:solidFill>
                  <a:srgbClr val="3A3838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使用自編教材</a:t>
            </a:r>
          </a:p>
        </p:txBody>
      </p:sp>
      <p:sp>
        <p:nvSpPr>
          <p:cNvPr id="21" name="Shape 475"/>
          <p:cNvSpPr/>
          <p:nvPr/>
        </p:nvSpPr>
        <p:spPr>
          <a:xfrm>
            <a:off x="4174609" y="1254842"/>
            <a:ext cx="504056" cy="5040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en-US" altLang="zh-TW" kern="0">
                <a:solidFill>
                  <a:srgbClr val="FFFFFF"/>
                </a:solidFill>
                <a:ea typeface="Arial"/>
                <a:cs typeface="Arial"/>
                <a:sym typeface="Arial"/>
              </a:rPr>
              <a:t>A</a:t>
            </a:r>
          </a:p>
        </p:txBody>
      </p:sp>
      <p:sp>
        <p:nvSpPr>
          <p:cNvPr id="22" name="Shape 476"/>
          <p:cNvSpPr/>
          <p:nvPr/>
        </p:nvSpPr>
        <p:spPr>
          <a:xfrm>
            <a:off x="6397705" y="2708920"/>
            <a:ext cx="504056" cy="504056"/>
          </a:xfrm>
          <a:prstGeom prst="ellipse">
            <a:avLst/>
          </a:prstGeom>
          <a:solidFill>
            <a:srgbClr val="70AD47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en-US" altLang="zh-TW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</a:p>
        </p:txBody>
      </p:sp>
      <p:sp>
        <p:nvSpPr>
          <p:cNvPr id="23" name="Shape 477"/>
          <p:cNvSpPr/>
          <p:nvPr/>
        </p:nvSpPr>
        <p:spPr>
          <a:xfrm>
            <a:off x="1966327" y="2708920"/>
            <a:ext cx="504056" cy="504056"/>
          </a:xfrm>
          <a:prstGeom prst="ellipse">
            <a:avLst/>
          </a:prstGeom>
          <a:solidFill>
            <a:srgbClr val="FF717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en-US" altLang="zh-TW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E</a:t>
            </a:r>
          </a:p>
        </p:txBody>
      </p:sp>
      <p:sp>
        <p:nvSpPr>
          <p:cNvPr id="24" name="Shape 478"/>
          <p:cNvSpPr/>
          <p:nvPr/>
        </p:nvSpPr>
        <p:spPr>
          <a:xfrm>
            <a:off x="5535931" y="4928412"/>
            <a:ext cx="504056" cy="504056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en-US" altLang="zh-TW" kern="0">
                <a:solidFill>
                  <a:srgbClr val="FFFFFF"/>
                </a:solidFill>
                <a:ea typeface="Arial"/>
                <a:cs typeface="Arial"/>
                <a:sym typeface="Arial"/>
              </a:rPr>
              <a:t>C</a:t>
            </a:r>
          </a:p>
        </p:txBody>
      </p:sp>
      <p:sp>
        <p:nvSpPr>
          <p:cNvPr id="25" name="Shape 479"/>
          <p:cNvSpPr/>
          <p:nvPr/>
        </p:nvSpPr>
        <p:spPr>
          <a:xfrm>
            <a:off x="3043405" y="5082301"/>
            <a:ext cx="504056" cy="504056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en-US" altLang="zh-TW" kern="0">
                <a:solidFill>
                  <a:srgbClr val="FFFFFF"/>
                </a:solidFill>
                <a:ea typeface="Arial"/>
                <a:cs typeface="Arial"/>
                <a:sym typeface="Arial"/>
              </a:rPr>
              <a:t>D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n-US" altLang="zh-TW" smtClean="0"/>
              <a:pPr algn="r">
                <a:buSzPct val="25000"/>
              </a:pPr>
              <a:t>36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33174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Shape 52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312494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533400" marR="0" lvl="0" indent="-5334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ct val="100000"/>
              <a:buFont typeface="Noto Sans Symbols"/>
              <a:buChar char="■"/>
            </a:pPr>
            <a:r>
              <a:rPr lang="zh-TW" sz="2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「校訂課程」形塑學校教育願景及學生適性發展</a:t>
            </a:r>
          </a:p>
          <a:p>
            <a:pPr marL="533400" marR="0" lvl="0" indent="-533400" algn="l" rtl="0">
              <a:lnSpc>
                <a:spcPct val="150000"/>
              </a:lnSpc>
              <a:spcBef>
                <a:spcPts val="1760"/>
              </a:spcBef>
              <a:spcAft>
                <a:spcPts val="0"/>
              </a:spcAft>
              <a:buClr>
                <a:srgbClr val="3A3838"/>
              </a:buClr>
              <a:buSzPct val="100000"/>
              <a:buFont typeface="Noto Sans Symbols"/>
              <a:buChar char="■"/>
            </a:pPr>
            <a:r>
              <a:rPr lang="zh-TW" sz="2800" b="0" i="0" u="none" strike="noStrike" cap="none" dirty="0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課程規劃實施由學校自主決策</a:t>
            </a:r>
          </a:p>
          <a:p>
            <a:pPr marL="533400" marR="0" lvl="0" indent="-533400" algn="l" rtl="0">
              <a:lnSpc>
                <a:spcPct val="150000"/>
              </a:lnSpc>
              <a:spcBef>
                <a:spcPts val="1760"/>
              </a:spcBef>
              <a:spcAft>
                <a:spcPts val="0"/>
              </a:spcAft>
              <a:buClr>
                <a:srgbClr val="3A3838"/>
              </a:buClr>
              <a:buSzPct val="100000"/>
              <a:buFont typeface="Noto Sans Symbols"/>
              <a:buChar char="■"/>
            </a:pPr>
            <a:r>
              <a:rPr lang="zh-TW" sz="2800" b="0" i="0" u="none" strike="noStrike" cap="none" dirty="0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學校宜從課程即經驗的觀點，重視學生經驗課程的影響</a:t>
            </a:r>
          </a:p>
        </p:txBody>
      </p:sp>
      <p:sp>
        <p:nvSpPr>
          <p:cNvPr id="526" name="Shape 526"/>
          <p:cNvSpPr/>
          <p:nvPr/>
        </p:nvSpPr>
        <p:spPr>
          <a:xfrm>
            <a:off x="0" y="188654"/>
            <a:ext cx="9144000" cy="792087"/>
          </a:xfrm>
          <a:prstGeom prst="rect">
            <a:avLst/>
          </a:prstGeom>
          <a:solidFill>
            <a:srgbClr val="FFF2CC">
              <a:alpha val="55686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27" name="Shape 527"/>
          <p:cNvSpPr/>
          <p:nvPr/>
        </p:nvSpPr>
        <p:spPr>
          <a:xfrm>
            <a:off x="2" y="261532"/>
            <a:ext cx="9036495" cy="64633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「校訂課程」（彈性學習課程）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n-US" altLang="zh-TW" smtClean="0"/>
              <a:pPr algn="r">
                <a:buSzPct val="25000"/>
              </a:pPr>
              <a:t>37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5994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Shape 532"/>
          <p:cNvSpPr/>
          <p:nvPr/>
        </p:nvSpPr>
        <p:spPr>
          <a:xfrm>
            <a:off x="0" y="188654"/>
            <a:ext cx="9144000" cy="792087"/>
          </a:xfrm>
          <a:prstGeom prst="rect">
            <a:avLst/>
          </a:prstGeom>
          <a:solidFill>
            <a:srgbClr val="FFF2CC">
              <a:alpha val="55686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33" name="Shape 533"/>
          <p:cNvSpPr/>
          <p:nvPr/>
        </p:nvSpPr>
        <p:spPr>
          <a:xfrm>
            <a:off x="2" y="261532"/>
            <a:ext cx="9036495" cy="64633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校訂課程依各校課程願景規劃</a:t>
            </a:r>
          </a:p>
        </p:txBody>
      </p:sp>
      <p:grpSp>
        <p:nvGrpSpPr>
          <p:cNvPr id="534" name="Shape 534"/>
          <p:cNvGrpSpPr/>
          <p:nvPr/>
        </p:nvGrpSpPr>
        <p:grpSpPr>
          <a:xfrm>
            <a:off x="496658" y="1124744"/>
            <a:ext cx="7981781" cy="4882028"/>
            <a:chOff x="766681" y="1124744"/>
            <a:chExt cx="7981781" cy="4882028"/>
          </a:xfrm>
        </p:grpSpPr>
        <p:grpSp>
          <p:nvGrpSpPr>
            <p:cNvPr id="535" name="Shape 535"/>
            <p:cNvGrpSpPr/>
            <p:nvPr/>
          </p:nvGrpSpPr>
          <p:grpSpPr>
            <a:xfrm>
              <a:off x="766681" y="1131158"/>
              <a:ext cx="7981781" cy="4848537"/>
              <a:chOff x="245131" y="0"/>
              <a:chExt cx="7981781" cy="4848537"/>
            </a:xfrm>
          </p:grpSpPr>
          <p:sp>
            <p:nvSpPr>
              <p:cNvPr id="536" name="Shape 536"/>
              <p:cNvSpPr/>
              <p:nvPr/>
            </p:nvSpPr>
            <p:spPr>
              <a:xfrm>
                <a:off x="4195041" y="3297005"/>
                <a:ext cx="3878846" cy="1551532"/>
              </a:xfrm>
              <a:prstGeom prst="roundRect">
                <a:avLst>
                  <a:gd name="adj" fmla="val 10000"/>
                </a:avLst>
              </a:prstGeom>
              <a:solidFill>
                <a:schemeClr val="lt1">
                  <a:alpha val="89803"/>
                </a:schemeClr>
              </a:solidFill>
              <a:ln w="25400" cap="flat" cmpd="sng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endParaRPr sz="1400" kern="0">
                  <a:ln>
                    <a:solidFill>
                      <a:srgbClr val="00CC66"/>
                    </a:solidFill>
                  </a:ln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537" name="Shape 537"/>
              <p:cNvSpPr txBox="1"/>
              <p:nvPr/>
            </p:nvSpPr>
            <p:spPr>
              <a:xfrm>
                <a:off x="5392776" y="3718971"/>
                <a:ext cx="2647028" cy="10954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45700" tIns="45700" rIns="45700" bIns="45700" anchor="t" anchorCtr="0">
                <a:noAutofit/>
              </a:bodyPr>
              <a:lstStyle/>
              <a:p>
                <a:pPr marL="114300" lvl="1" indent="-114300">
                  <a:lnSpc>
                    <a:spcPct val="90000"/>
                  </a:lnSpc>
                  <a:buClr>
                    <a:srgbClr val="000000"/>
                  </a:buClr>
                  <a:buFont typeface="Arial"/>
                  <a:buNone/>
                </a:pPr>
                <a:endParaRPr sz="1200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8" name="Shape 538"/>
              <p:cNvSpPr/>
              <p:nvPr/>
            </p:nvSpPr>
            <p:spPr>
              <a:xfrm>
                <a:off x="245131" y="3297005"/>
                <a:ext cx="3805315" cy="1551532"/>
              </a:xfrm>
              <a:prstGeom prst="roundRect">
                <a:avLst>
                  <a:gd name="adj" fmla="val 10000"/>
                </a:avLst>
              </a:prstGeom>
              <a:solidFill>
                <a:schemeClr val="lt1">
                  <a:alpha val="89803"/>
                </a:schemeClr>
              </a:solidFill>
              <a:ln w="25400" cap="flat" cmpd="sng">
                <a:solidFill>
                  <a:srgbClr val="4372C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539" name="Shape 539"/>
              <p:cNvSpPr txBox="1"/>
              <p:nvPr/>
            </p:nvSpPr>
            <p:spPr>
              <a:xfrm>
                <a:off x="279212" y="3718971"/>
                <a:ext cx="2595555" cy="10954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45700" tIns="45700" rIns="45700" bIns="45700" anchor="t" anchorCtr="0">
                <a:noAutofit/>
              </a:bodyPr>
              <a:lstStyle/>
              <a:p>
                <a:pPr marL="114300" lvl="1" indent="-114300">
                  <a:lnSpc>
                    <a:spcPct val="90000"/>
                  </a:lnSpc>
                  <a:buClr>
                    <a:srgbClr val="000000"/>
                  </a:buClr>
                  <a:buFont typeface="Arial"/>
                  <a:buNone/>
                </a:pPr>
                <a:endParaRPr sz="1200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0" name="Shape 540"/>
              <p:cNvSpPr/>
              <p:nvPr/>
            </p:nvSpPr>
            <p:spPr>
              <a:xfrm>
                <a:off x="4274557" y="0"/>
                <a:ext cx="3952355" cy="1551532"/>
              </a:xfrm>
              <a:prstGeom prst="roundRect">
                <a:avLst>
                  <a:gd name="adj" fmla="val 10000"/>
                </a:avLst>
              </a:prstGeom>
              <a:solidFill>
                <a:schemeClr val="lt1">
                  <a:alpha val="89803"/>
                </a:schemeClr>
              </a:solidFill>
              <a:ln w="25400" cap="flat" cmpd="sng">
                <a:solidFill>
                  <a:schemeClr val="accent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541" name="Shape 541"/>
              <p:cNvSpPr txBox="1"/>
              <p:nvPr/>
            </p:nvSpPr>
            <p:spPr>
              <a:xfrm>
                <a:off x="5494346" y="34082"/>
                <a:ext cx="2698483" cy="10954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41900" tIns="41900" rIns="41900" bIns="41900" anchor="t" anchorCtr="0">
                <a:noAutofit/>
              </a:bodyPr>
              <a:lstStyle/>
              <a:p>
                <a:pPr marL="57150" lvl="1" indent="-57150">
                  <a:lnSpc>
                    <a:spcPct val="90000"/>
                  </a:lnSpc>
                  <a:buClr>
                    <a:srgbClr val="000000"/>
                  </a:buClr>
                  <a:buFont typeface="Arial"/>
                  <a:buNone/>
                </a:pPr>
                <a:endParaRPr sz="1050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2" name="Shape 542"/>
              <p:cNvSpPr/>
              <p:nvPr/>
            </p:nvSpPr>
            <p:spPr>
              <a:xfrm>
                <a:off x="245131" y="0"/>
                <a:ext cx="3805315" cy="1551532"/>
              </a:xfrm>
              <a:prstGeom prst="roundRect">
                <a:avLst>
                  <a:gd name="adj" fmla="val 10000"/>
                </a:avLst>
              </a:prstGeom>
              <a:solidFill>
                <a:schemeClr val="lt1">
                  <a:alpha val="89803"/>
                </a:schemeClr>
              </a:solidFill>
              <a:ln w="25400" cap="flat" cmpd="sng">
                <a:solidFill>
                  <a:srgbClr val="FF996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543" name="Shape 543"/>
              <p:cNvSpPr txBox="1"/>
              <p:nvPr/>
            </p:nvSpPr>
            <p:spPr>
              <a:xfrm>
                <a:off x="279212" y="34082"/>
                <a:ext cx="2595555" cy="10954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45700" tIns="45700" rIns="45700" bIns="45700" anchor="t" anchorCtr="0">
                <a:noAutofit/>
              </a:bodyPr>
              <a:lstStyle/>
              <a:p>
                <a:pPr marL="114300" lvl="1" indent="-114300" algn="just">
                  <a:lnSpc>
                    <a:spcPct val="90000"/>
                  </a:lnSpc>
                  <a:buClr>
                    <a:srgbClr val="000000"/>
                  </a:buClr>
                  <a:buFont typeface="Arial"/>
                  <a:buNone/>
                </a:pPr>
                <a:endParaRPr sz="1200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  <a:p>
                <a:pPr marL="57150" lvl="1" indent="-57150">
                  <a:lnSpc>
                    <a:spcPct val="90000"/>
                  </a:lnSpc>
                  <a:spcBef>
                    <a:spcPts val="180"/>
                  </a:spcBef>
                  <a:buClr>
                    <a:srgbClr val="000000"/>
                  </a:buClr>
                  <a:buFont typeface="Arial"/>
                  <a:buNone/>
                </a:pPr>
                <a:endParaRPr sz="900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4" name="Shape 544"/>
              <p:cNvSpPr/>
              <p:nvPr/>
            </p:nvSpPr>
            <p:spPr>
              <a:xfrm>
                <a:off x="1965553" y="276365"/>
                <a:ext cx="2099417" cy="209941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120000"/>
                    </a:moveTo>
                    <a:lnTo>
                      <a:pt x="0" y="120000"/>
                    </a:lnTo>
                    <a:cubicBezTo>
                      <a:pt x="0" y="53725"/>
                      <a:pt x="53725" y="0"/>
                      <a:pt x="119999" y="0"/>
                    </a:cubicBezTo>
                    <a:lnTo>
                      <a:pt x="120000" y="120000"/>
                    </a:lnTo>
                    <a:close/>
                  </a:path>
                </a:pathLst>
              </a:custGeom>
              <a:solidFill>
                <a:srgbClr val="FF9966"/>
              </a:solidFill>
              <a:ln w="25400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545" name="Shape 545"/>
              <p:cNvSpPr txBox="1"/>
              <p:nvPr/>
            </p:nvSpPr>
            <p:spPr>
              <a:xfrm>
                <a:off x="2804782" y="1100528"/>
                <a:ext cx="1484512" cy="1484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156450" tIns="156450" rIns="156450" bIns="156450" anchor="ctr" anchorCtr="0">
                <a:noAutofit/>
              </a:bodyPr>
              <a:lstStyle/>
              <a:p>
                <a:pPr algn="ctr">
                  <a:lnSpc>
                    <a:spcPct val="90000"/>
                  </a:lnSpc>
                  <a:buSzPct val="25000"/>
                </a:pPr>
                <a:endParaRPr lang="zh-TW" altLang="en-US" sz="2200" b="1" kern="0" dirty="0">
                  <a:solidFill>
                    <a:srgbClr val="ED7D31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6" name="Shape 546"/>
              <p:cNvSpPr/>
              <p:nvPr/>
            </p:nvSpPr>
            <p:spPr>
              <a:xfrm rot="5400000">
                <a:off x="4161941" y="276365"/>
                <a:ext cx="2099417" cy="209941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120000"/>
                    </a:moveTo>
                    <a:lnTo>
                      <a:pt x="0" y="120000"/>
                    </a:lnTo>
                    <a:cubicBezTo>
                      <a:pt x="0" y="53725"/>
                      <a:pt x="53725" y="0"/>
                      <a:pt x="119999" y="0"/>
                    </a:cubicBezTo>
                    <a:lnTo>
                      <a:pt x="120000" y="120000"/>
                    </a:lnTo>
                    <a:close/>
                  </a:path>
                </a:pathLst>
              </a:custGeom>
              <a:solidFill>
                <a:schemeClr val="accent3"/>
              </a:solidFill>
              <a:ln w="25400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547" name="Shape 547"/>
              <p:cNvSpPr txBox="1"/>
              <p:nvPr/>
            </p:nvSpPr>
            <p:spPr>
              <a:xfrm>
                <a:off x="4161942" y="891270"/>
                <a:ext cx="1484512" cy="1484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156450" tIns="156450" rIns="156450" bIns="156450" anchor="ctr" anchorCtr="0">
                <a:noAutofit/>
              </a:bodyPr>
              <a:lstStyle/>
              <a:p>
                <a:pPr algn="ctr">
                  <a:lnSpc>
                    <a:spcPct val="90000"/>
                  </a:lnSpc>
                  <a:buSzPct val="25000"/>
                </a:pPr>
                <a:r>
                  <a:rPr lang="zh-TW" altLang="en-US" sz="2200" b="1" kern="0">
                    <a:solidFill>
                      <a:srgbClr val="A5A5A5"/>
                    </a:solidFill>
                    <a:ea typeface="Arial"/>
                    <a:cs typeface="Arial"/>
                    <a:sym typeface="Arial"/>
                  </a:rPr>
                  <a:t>社團活動技藝課程</a:t>
                </a:r>
              </a:p>
            </p:txBody>
          </p:sp>
          <p:sp>
            <p:nvSpPr>
              <p:cNvPr id="548" name="Shape 548"/>
              <p:cNvSpPr/>
              <p:nvPr/>
            </p:nvSpPr>
            <p:spPr>
              <a:xfrm rot="10800000">
                <a:off x="4161941" y="2472754"/>
                <a:ext cx="2099417" cy="209941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120000"/>
                    </a:moveTo>
                    <a:lnTo>
                      <a:pt x="0" y="120000"/>
                    </a:lnTo>
                    <a:cubicBezTo>
                      <a:pt x="0" y="53725"/>
                      <a:pt x="53725" y="0"/>
                      <a:pt x="119999" y="0"/>
                    </a:cubicBezTo>
                    <a:lnTo>
                      <a:pt x="120000" y="120000"/>
                    </a:lnTo>
                    <a:close/>
                  </a:path>
                </a:pathLst>
              </a:custGeom>
              <a:solidFill>
                <a:srgbClr val="00CC66"/>
              </a:solidFill>
              <a:ln w="25400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549" name="Shape 549"/>
              <p:cNvSpPr txBox="1"/>
              <p:nvPr/>
            </p:nvSpPr>
            <p:spPr>
              <a:xfrm>
                <a:off x="4161942" y="2472753"/>
                <a:ext cx="1484512" cy="1484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128000" tIns="128000" rIns="128000" bIns="128000" anchor="ctr" anchorCtr="0">
                <a:noAutofit/>
              </a:bodyPr>
              <a:lstStyle/>
              <a:p>
                <a:pPr algn="ctr">
                  <a:lnSpc>
                    <a:spcPct val="90000"/>
                  </a:lnSpc>
                </a:pPr>
                <a:endParaRPr b="1" kern="0" dirty="0">
                  <a:solidFill>
                    <a:srgbClr val="FFFFFF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0" name="Shape 550"/>
              <p:cNvSpPr/>
              <p:nvPr/>
            </p:nvSpPr>
            <p:spPr>
              <a:xfrm rot="-5400000">
                <a:off x="1965553" y="2472754"/>
                <a:ext cx="2099417" cy="209941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120000"/>
                    </a:moveTo>
                    <a:lnTo>
                      <a:pt x="0" y="120000"/>
                    </a:lnTo>
                    <a:cubicBezTo>
                      <a:pt x="0" y="53725"/>
                      <a:pt x="53725" y="0"/>
                      <a:pt x="119999" y="0"/>
                    </a:cubicBezTo>
                    <a:lnTo>
                      <a:pt x="120000" y="120000"/>
                    </a:lnTo>
                    <a:close/>
                  </a:path>
                </a:pathLst>
              </a:custGeom>
              <a:solidFill>
                <a:srgbClr val="3399FF"/>
              </a:solidFill>
              <a:ln w="25400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551" name="Shape 551"/>
              <p:cNvSpPr txBox="1"/>
              <p:nvPr/>
            </p:nvSpPr>
            <p:spPr>
              <a:xfrm>
                <a:off x="2580458" y="2472753"/>
                <a:ext cx="1484512" cy="1484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156450" tIns="156450" rIns="156450" bIns="156450" anchor="ctr" anchorCtr="0">
                <a:noAutofit/>
              </a:bodyPr>
              <a:lstStyle/>
              <a:p>
                <a:pPr algn="ctr">
                  <a:lnSpc>
                    <a:spcPct val="90000"/>
                  </a:lnSpc>
                </a:pPr>
                <a:endParaRPr sz="2200" b="1" kern="0" dirty="0">
                  <a:solidFill>
                    <a:srgbClr val="4472C4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2" name="Shape 552"/>
              <p:cNvSpPr/>
              <p:nvPr/>
            </p:nvSpPr>
            <p:spPr>
              <a:xfrm>
                <a:off x="3751028" y="1987900"/>
                <a:ext cx="724855" cy="630309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521" y="60000"/>
                    </a:moveTo>
                    <a:lnTo>
                      <a:pt x="6521" y="60000"/>
                    </a:lnTo>
                    <a:cubicBezTo>
                      <a:pt x="6521" y="34373"/>
                      <a:pt x="25367" y="12492"/>
                      <a:pt x="51107" y="8230"/>
                    </a:cubicBezTo>
                    <a:cubicBezTo>
                      <a:pt x="76847" y="3969"/>
                      <a:pt x="101960" y="18574"/>
                      <a:pt x="110520" y="42783"/>
                    </a:cubicBezTo>
                    <a:lnTo>
                      <a:pt x="116427" y="42783"/>
                    </a:lnTo>
                    <a:lnTo>
                      <a:pt x="106956" y="59999"/>
                    </a:lnTo>
                    <a:lnTo>
                      <a:pt x="90340" y="42783"/>
                    </a:lnTo>
                    <a:lnTo>
                      <a:pt x="95921" y="42783"/>
                    </a:lnTo>
                    <a:lnTo>
                      <a:pt x="95921" y="42783"/>
                    </a:lnTo>
                    <a:cubicBezTo>
                      <a:pt x="87358" y="27415"/>
                      <a:pt x="68571" y="19474"/>
                      <a:pt x="50447" y="23561"/>
                    </a:cubicBezTo>
                    <a:cubicBezTo>
                      <a:pt x="32323" y="27648"/>
                      <a:pt x="19565" y="42701"/>
                      <a:pt x="19565" y="60000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553" name="Shape 553"/>
              <p:cNvSpPr/>
              <p:nvPr/>
            </p:nvSpPr>
            <p:spPr>
              <a:xfrm rot="10800000">
                <a:off x="3751027" y="2230326"/>
                <a:ext cx="724855" cy="630309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521" y="60000"/>
                    </a:moveTo>
                    <a:lnTo>
                      <a:pt x="6521" y="60000"/>
                    </a:lnTo>
                    <a:cubicBezTo>
                      <a:pt x="6521" y="34373"/>
                      <a:pt x="25367" y="12492"/>
                      <a:pt x="51107" y="8230"/>
                    </a:cubicBezTo>
                    <a:cubicBezTo>
                      <a:pt x="76847" y="3969"/>
                      <a:pt x="101960" y="18574"/>
                      <a:pt x="110520" y="42783"/>
                    </a:cubicBezTo>
                    <a:lnTo>
                      <a:pt x="116427" y="42783"/>
                    </a:lnTo>
                    <a:lnTo>
                      <a:pt x="106956" y="59999"/>
                    </a:lnTo>
                    <a:lnTo>
                      <a:pt x="90340" y="42783"/>
                    </a:lnTo>
                    <a:lnTo>
                      <a:pt x="95921" y="42783"/>
                    </a:lnTo>
                    <a:lnTo>
                      <a:pt x="95921" y="42783"/>
                    </a:lnTo>
                    <a:cubicBezTo>
                      <a:pt x="87358" y="27415"/>
                      <a:pt x="68571" y="19474"/>
                      <a:pt x="50447" y="23561"/>
                    </a:cubicBezTo>
                    <a:cubicBezTo>
                      <a:pt x="32323" y="27648"/>
                      <a:pt x="19565" y="42701"/>
                      <a:pt x="19565" y="60000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554" name="Shape 554"/>
            <p:cNvSpPr/>
            <p:nvPr/>
          </p:nvSpPr>
          <p:spPr>
            <a:xfrm>
              <a:off x="5292080" y="4514062"/>
              <a:ext cx="3312367" cy="132343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>
                <a:buSzPct val="25000"/>
              </a:pPr>
              <a:r>
                <a:rPr lang="zh-TW" altLang="en-US" sz="1600" kern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  <a:t>　　　　　　　專指針對「特殊教  </a:t>
              </a:r>
            </a:p>
            <a:p>
              <a:pPr>
                <a:buSzPct val="25000"/>
              </a:pPr>
              <a:r>
                <a:rPr lang="zh-TW" altLang="en-US" sz="1600" kern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  <a:t>　　　　　育」學生，如：身心障</a:t>
              </a:r>
            </a:p>
            <a:p>
              <a:pPr>
                <a:buSzPct val="25000"/>
              </a:pPr>
              <a:r>
                <a:rPr lang="zh-TW" altLang="en-US" sz="1600" kern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  <a:t>　　　　　礙或資賦優異學生，及</a:t>
              </a:r>
            </a:p>
            <a:p>
              <a:pPr>
                <a:buSzPct val="25000"/>
              </a:pPr>
              <a:r>
                <a:rPr lang="zh-TW" altLang="en-US" sz="1600" kern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  <a:t>　　　特殊類型班級如體育班，藝才班所設計的課程。</a:t>
              </a:r>
            </a:p>
          </p:txBody>
        </p:sp>
        <p:sp>
          <p:nvSpPr>
            <p:cNvPr id="555" name="Shape 555"/>
            <p:cNvSpPr/>
            <p:nvPr/>
          </p:nvSpPr>
          <p:spPr>
            <a:xfrm>
              <a:off x="817339" y="4437112"/>
              <a:ext cx="3826667" cy="1569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285750" indent="-285750">
                <a:buClr>
                  <a:srgbClr val="3A3838"/>
                </a:buClr>
                <a:buSzPct val="100000"/>
                <a:buFont typeface="Noto Sans Symbols"/>
                <a:buChar char="■"/>
              </a:pPr>
              <a:r>
                <a:rPr lang="zh-TW" altLang="en-US" sz="1600" kern="0" dirty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  <a:t>包括本土語文</a:t>
              </a:r>
              <a:r>
                <a:rPr lang="en-US" altLang="zh-TW" sz="1600" kern="0" dirty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  <a:t>/</a:t>
              </a:r>
              <a:br>
                <a:rPr lang="en-US" altLang="zh-TW" sz="1600" kern="0" dirty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</a:br>
              <a:r>
                <a:rPr lang="zh-TW" altLang="en-US" sz="1600" kern="0" dirty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  <a:t>新住民語文、服務</a:t>
              </a:r>
              <a:br>
                <a:rPr lang="zh-TW" altLang="en-US" sz="1600" kern="0" dirty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</a:br>
              <a:r>
                <a:rPr lang="zh-TW" altLang="en-US" sz="1600" kern="0" dirty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  <a:t>學習、戶外教育、</a:t>
              </a:r>
              <a:br>
                <a:rPr lang="zh-TW" altLang="en-US" sz="1600" kern="0" dirty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</a:br>
              <a:r>
                <a:rPr lang="zh-TW" altLang="en-US" sz="1600" kern="0" dirty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  <a:t>班際或校際交流、自治</a:t>
              </a:r>
              <a:br>
                <a:rPr lang="zh-TW" altLang="en-US" sz="1600" kern="0" dirty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</a:br>
              <a:r>
                <a:rPr lang="zh-TW" altLang="en-US" sz="1600" kern="0" dirty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  <a:t>活動、班級輔導、學生自主</a:t>
              </a:r>
              <a:br>
                <a:rPr lang="zh-TW" altLang="en-US" sz="1600" kern="0" dirty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</a:br>
              <a:r>
                <a:rPr lang="zh-TW" altLang="en-US" sz="1600" kern="0" dirty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  <a:t>學習等各式課程</a:t>
              </a:r>
              <a:r>
                <a:rPr lang="en-US" altLang="zh-TW" sz="1600" kern="0" dirty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  <a:t>,</a:t>
              </a:r>
              <a:r>
                <a:rPr lang="zh-TW" altLang="en-US" sz="1600" kern="0" dirty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  <a:t>以及領域補救課程。</a:t>
              </a:r>
            </a:p>
          </p:txBody>
        </p:sp>
        <p:sp>
          <p:nvSpPr>
            <p:cNvPr id="556" name="Shape 556"/>
            <p:cNvSpPr/>
            <p:nvPr/>
          </p:nvSpPr>
          <p:spPr>
            <a:xfrm>
              <a:off x="817339" y="1124744"/>
              <a:ext cx="3024335" cy="132343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285750" indent="-285750">
                <a:buClr>
                  <a:srgbClr val="3A3838"/>
                </a:buClr>
                <a:buSzPct val="100000"/>
                <a:buFont typeface="Noto Sans Symbols"/>
                <a:buChar char="■"/>
              </a:pPr>
              <a:r>
                <a:rPr lang="zh-TW" altLang="en-US" sz="1600" kern="0" dirty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  <a:t>跨領域</a:t>
              </a:r>
              <a:r>
                <a:rPr lang="en-US" altLang="zh-TW" sz="1600" kern="0" dirty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  <a:t>/</a:t>
              </a:r>
              <a:r>
                <a:rPr lang="zh-TW" altLang="en-US" sz="1600" kern="0" dirty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  <a:t>科目或結合各項議題，發展「統整性主題</a:t>
              </a:r>
              <a:r>
                <a:rPr lang="en-US" altLang="zh-TW" sz="1600" kern="0" dirty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  <a:t>/</a:t>
              </a:r>
              <a:r>
                <a:rPr lang="zh-TW" altLang="en-US" sz="1600" kern="0" dirty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  <a:t>專題</a:t>
              </a:r>
              <a:r>
                <a:rPr lang="en-US" altLang="zh-TW" sz="1600" kern="0" dirty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  <a:t>/</a:t>
              </a:r>
              <a:br>
                <a:rPr lang="en-US" altLang="zh-TW" sz="1600" kern="0" dirty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</a:br>
              <a:r>
                <a:rPr lang="zh-TW" altLang="en-US" sz="1600" kern="0" dirty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  <a:t>議題探究課程」，強化</a:t>
              </a:r>
              <a:br>
                <a:rPr lang="zh-TW" altLang="en-US" sz="1600" kern="0" dirty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</a:br>
              <a:r>
                <a:rPr lang="zh-TW" altLang="en-US" sz="1600" kern="0" dirty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  <a:t>知能整合與生活運用</a:t>
              </a:r>
              <a:br>
                <a:rPr lang="zh-TW" altLang="en-US" sz="1600" kern="0" dirty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</a:br>
              <a:r>
                <a:rPr lang="zh-TW" altLang="en-US" sz="1600" kern="0" dirty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  <a:t>能力。</a:t>
              </a:r>
            </a:p>
          </p:txBody>
        </p:sp>
        <p:sp>
          <p:nvSpPr>
            <p:cNvPr id="557" name="Shape 557"/>
            <p:cNvSpPr/>
            <p:nvPr/>
          </p:nvSpPr>
          <p:spPr>
            <a:xfrm>
              <a:off x="5508103" y="1124744"/>
              <a:ext cx="3096343" cy="1569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285750" indent="-285750">
                <a:buClr>
                  <a:srgbClr val="3A3838"/>
                </a:buClr>
                <a:buSzPct val="100000"/>
                <a:buFont typeface="Noto Sans Symbols"/>
                <a:buChar char="■"/>
              </a:pPr>
              <a:r>
                <a:rPr lang="zh-TW" altLang="en-US" sz="1600" kern="0" dirty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  <a:t>社團活動：學生依興趣及能力分組選修與其他班級學生　</a:t>
              </a:r>
            </a:p>
            <a:p>
              <a:pPr>
                <a:buSzPct val="25000"/>
              </a:pPr>
              <a:r>
                <a:rPr lang="zh-TW" altLang="en-US" sz="1600" kern="0" dirty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  <a:t>　　　共同上課。</a:t>
              </a:r>
            </a:p>
            <a:p>
              <a:pPr marL="1079500" indent="-266700">
                <a:buClr>
                  <a:srgbClr val="3A3838"/>
                </a:buClr>
                <a:buSzPct val="100000"/>
                <a:buFont typeface="Noto Sans Symbols"/>
                <a:buChar char="■"/>
              </a:pPr>
              <a:r>
                <a:rPr lang="zh-TW" altLang="en-US" sz="1600" kern="0" dirty="0">
                  <a:solidFill>
                    <a:srgbClr val="3A3838"/>
                  </a:solidFill>
                  <a:ea typeface="Arial"/>
                  <a:cs typeface="Arial"/>
                  <a:sym typeface="Arial"/>
                </a:rPr>
                <a:t>技藝課程：促進手眼身心等感官統合，實際操作之課程為主。</a:t>
              </a:r>
            </a:p>
          </p:txBody>
        </p:sp>
        <p:sp>
          <p:nvSpPr>
            <p:cNvPr id="558" name="Shape 558"/>
            <p:cNvSpPr/>
            <p:nvPr/>
          </p:nvSpPr>
          <p:spPr>
            <a:xfrm>
              <a:off x="2496585" y="3358661"/>
              <a:ext cx="4335290" cy="25409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120000" y="0"/>
                  </a:lnTo>
                  <a:lnTo>
                    <a:pt x="120000" y="120000"/>
                  </a:lnTo>
                  <a:lnTo>
                    <a:pt x="0" y="12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403225" tIns="227575" rIns="227575" bIns="227575" anchor="ctr" anchorCtr="0">
              <a:noAutofit/>
            </a:bodyPr>
            <a:lstStyle/>
            <a:p>
              <a:pPr>
                <a:lnSpc>
                  <a:spcPct val="90000"/>
                </a:lnSpc>
                <a:buSzPct val="25000"/>
              </a:pPr>
              <a:endParaRPr lang="en-US" altLang="zh-TW" sz="2800" kern="0" dirty="0">
                <a:solidFill>
                  <a:srgbClr val="C00000"/>
                </a:solidFill>
                <a:ea typeface="Arial"/>
                <a:cs typeface="Arial"/>
                <a:sym typeface="Arial"/>
              </a:endParaRPr>
            </a:p>
            <a:p>
              <a:pPr>
                <a:lnSpc>
                  <a:spcPct val="90000"/>
                </a:lnSpc>
                <a:buSzPct val="25000"/>
              </a:pPr>
              <a:r>
                <a:rPr lang="en-US" altLang="zh-TW" sz="2800" b="1" kern="0" dirty="0">
                  <a:solidFill>
                    <a:srgbClr val="C00000"/>
                  </a:solidFill>
                  <a:ea typeface="Arial"/>
                  <a:cs typeface="Arial"/>
                  <a:sym typeface="Arial"/>
                </a:rPr>
                <a:t>    </a:t>
              </a:r>
              <a:r>
                <a:rPr lang="zh-TW" altLang="en-US" sz="2800" b="1" kern="0" dirty="0">
                  <a:solidFill>
                    <a:srgbClr val="C00000"/>
                  </a:solidFill>
                  <a:ea typeface="Arial"/>
                  <a:cs typeface="Arial"/>
                  <a:sym typeface="Arial"/>
                </a:rPr>
                <a:t>彈性學習課程分四類</a:t>
              </a:r>
            </a:p>
          </p:txBody>
        </p:sp>
      </p:grpSp>
      <p:sp>
        <p:nvSpPr>
          <p:cNvPr id="559" name="Shape 559"/>
          <p:cNvSpPr/>
          <p:nvPr/>
        </p:nvSpPr>
        <p:spPr>
          <a:xfrm>
            <a:off x="6633630" y="2964740"/>
            <a:ext cx="2362306" cy="1225205"/>
          </a:xfrm>
          <a:prstGeom prst="wedgeRoundRectCallout">
            <a:avLst>
              <a:gd name="adj1" fmla="val -58322"/>
              <a:gd name="adj2" fmla="val -553"/>
              <a:gd name="adj3" fmla="val 16667"/>
            </a:avLst>
          </a:prstGeom>
          <a:solidFill>
            <a:srgbClr val="FF99CC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>
              <a:buSzPct val="25000"/>
            </a:pPr>
            <a:r>
              <a:rPr lang="zh-TW" altLang="en-US" kern="0">
                <a:solidFill>
                  <a:srgbClr val="1E4E79"/>
                </a:solidFill>
                <a:ea typeface="Arial"/>
                <a:cs typeface="Arial"/>
                <a:sym typeface="Arial"/>
              </a:rPr>
              <a:t>學校本位課程由課程發展委員會審議可多元適性發展</a:t>
            </a:r>
          </a:p>
        </p:txBody>
      </p:sp>
      <p:sp>
        <p:nvSpPr>
          <p:cNvPr id="560" name="Shape 560"/>
          <p:cNvSpPr/>
          <p:nvPr/>
        </p:nvSpPr>
        <p:spPr>
          <a:xfrm>
            <a:off x="6336214" y="4617158"/>
            <a:ext cx="107999" cy="107999"/>
          </a:xfrm>
          <a:prstGeom prst="rect">
            <a:avLst/>
          </a:prstGeom>
          <a:solidFill>
            <a:srgbClr val="3B3838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61" name="Shape 561"/>
          <p:cNvSpPr/>
          <p:nvPr/>
        </p:nvSpPr>
        <p:spPr>
          <a:xfrm>
            <a:off x="2624340" y="2341995"/>
            <a:ext cx="1663087" cy="76944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2200" b="1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統整性</a:t>
            </a:r>
            <a:br>
              <a:rPr lang="zh-TW" altLang="en-US" sz="2200" b="1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</a:br>
            <a:r>
              <a:rPr lang="zh-TW" altLang="en-US" sz="2200" b="1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探究課程</a:t>
            </a:r>
          </a:p>
        </p:txBody>
      </p:sp>
      <p:sp>
        <p:nvSpPr>
          <p:cNvPr id="562" name="Shape 562"/>
          <p:cNvSpPr/>
          <p:nvPr/>
        </p:nvSpPr>
        <p:spPr>
          <a:xfrm>
            <a:off x="4355976" y="2371540"/>
            <a:ext cx="1721164" cy="76944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2200" b="1" kern="0">
                <a:solidFill>
                  <a:srgbClr val="FFFFFF"/>
                </a:solidFill>
                <a:ea typeface="Arial"/>
                <a:cs typeface="Arial"/>
                <a:sym typeface="Arial"/>
              </a:rPr>
              <a:t>社團活動</a:t>
            </a:r>
            <a:br>
              <a:rPr lang="zh-TW" altLang="en-US" sz="2200" b="1" kern="0">
                <a:solidFill>
                  <a:srgbClr val="FFFFFF"/>
                </a:solidFill>
                <a:ea typeface="Arial"/>
                <a:cs typeface="Arial"/>
                <a:sym typeface="Arial"/>
              </a:rPr>
            </a:br>
            <a:r>
              <a:rPr lang="zh-TW" altLang="en-US" sz="2200" b="1" kern="0">
                <a:solidFill>
                  <a:srgbClr val="FFFFFF"/>
                </a:solidFill>
                <a:ea typeface="Arial"/>
                <a:cs typeface="Arial"/>
                <a:sym typeface="Arial"/>
              </a:rPr>
              <a:t>技藝課程</a:t>
            </a:r>
          </a:p>
        </p:txBody>
      </p:sp>
      <p:sp>
        <p:nvSpPr>
          <p:cNvPr id="563" name="Shape 563"/>
          <p:cNvSpPr/>
          <p:nvPr/>
        </p:nvSpPr>
        <p:spPr>
          <a:xfrm>
            <a:off x="2624340" y="4566321"/>
            <a:ext cx="1663087" cy="43088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2200" b="1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其他課程</a:t>
            </a:r>
          </a:p>
        </p:txBody>
      </p:sp>
      <p:sp>
        <p:nvSpPr>
          <p:cNvPr id="564" name="Shape 564"/>
          <p:cNvSpPr/>
          <p:nvPr/>
        </p:nvSpPr>
        <p:spPr>
          <a:xfrm>
            <a:off x="4303920" y="4488773"/>
            <a:ext cx="1721164" cy="76944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2200" b="1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特殊需求</a:t>
            </a:r>
            <a:br>
              <a:rPr lang="zh-TW" altLang="en-US" sz="2200" b="1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</a:br>
            <a:r>
              <a:rPr lang="zh-TW" altLang="en-US" sz="2200" b="1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領域課程</a:t>
            </a:r>
          </a:p>
        </p:txBody>
      </p:sp>
      <p:sp>
        <p:nvSpPr>
          <p:cNvPr id="565" name="Shape 565"/>
          <p:cNvSpPr/>
          <p:nvPr/>
        </p:nvSpPr>
        <p:spPr>
          <a:xfrm>
            <a:off x="3239858" y="1868819"/>
            <a:ext cx="432047" cy="432047"/>
          </a:xfrm>
          <a:prstGeom prst="rect">
            <a:avLst/>
          </a:prstGeom>
          <a:solidFill>
            <a:schemeClr val="lt1">
              <a:alpha val="60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en-US" altLang="zh-TW" kern="0">
                <a:solidFill>
                  <a:srgbClr val="833C0B"/>
                </a:solidFill>
                <a:ea typeface="Arial"/>
                <a:cs typeface="Arial"/>
                <a:sym typeface="Arial"/>
              </a:rPr>
              <a:t>a</a:t>
            </a:r>
          </a:p>
        </p:txBody>
      </p:sp>
      <p:sp>
        <p:nvSpPr>
          <p:cNvPr id="566" name="Shape 566"/>
          <p:cNvSpPr/>
          <p:nvPr/>
        </p:nvSpPr>
        <p:spPr>
          <a:xfrm>
            <a:off x="5000540" y="1868819"/>
            <a:ext cx="432047" cy="432047"/>
          </a:xfrm>
          <a:prstGeom prst="rect">
            <a:avLst/>
          </a:prstGeom>
          <a:solidFill>
            <a:schemeClr val="lt1">
              <a:alpha val="60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en-US" altLang="zh-TW" kern="0">
                <a:solidFill>
                  <a:srgbClr val="171616"/>
                </a:solidFill>
                <a:ea typeface="Arial"/>
                <a:cs typeface="Arial"/>
                <a:sym typeface="Arial"/>
              </a:rPr>
              <a:t>b</a:t>
            </a:r>
          </a:p>
        </p:txBody>
      </p:sp>
      <p:sp>
        <p:nvSpPr>
          <p:cNvPr id="567" name="Shape 567"/>
          <p:cNvSpPr/>
          <p:nvPr/>
        </p:nvSpPr>
        <p:spPr>
          <a:xfrm>
            <a:off x="3239858" y="4005078"/>
            <a:ext cx="432047" cy="432047"/>
          </a:xfrm>
          <a:prstGeom prst="rect">
            <a:avLst/>
          </a:prstGeom>
          <a:solidFill>
            <a:schemeClr val="lt1">
              <a:alpha val="60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en-US" altLang="zh-TW" kern="0">
                <a:solidFill>
                  <a:srgbClr val="1E4E79"/>
                </a:solidFill>
                <a:ea typeface="Arial"/>
                <a:cs typeface="Arial"/>
                <a:sym typeface="Arial"/>
              </a:rPr>
              <a:t>d</a:t>
            </a:r>
          </a:p>
        </p:txBody>
      </p:sp>
      <p:sp>
        <p:nvSpPr>
          <p:cNvPr id="568" name="Shape 568"/>
          <p:cNvSpPr/>
          <p:nvPr/>
        </p:nvSpPr>
        <p:spPr>
          <a:xfrm>
            <a:off x="5000540" y="4005078"/>
            <a:ext cx="432047" cy="432047"/>
          </a:xfrm>
          <a:prstGeom prst="rect">
            <a:avLst/>
          </a:prstGeom>
          <a:solidFill>
            <a:schemeClr val="lt1">
              <a:alpha val="60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en-US" altLang="zh-TW" kern="0">
                <a:solidFill>
                  <a:srgbClr val="7F6000"/>
                </a:solidFill>
                <a:ea typeface="Arial"/>
                <a:cs typeface="Arial"/>
                <a:sym typeface="Arial"/>
              </a:rPr>
              <a:t>c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n-US" altLang="zh-TW" smtClean="0"/>
              <a:pPr algn="r">
                <a:buSzPct val="25000"/>
              </a:pPr>
              <a:t>38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48851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574"/>
          <p:cNvSpPr/>
          <p:nvPr/>
        </p:nvSpPr>
        <p:spPr>
          <a:xfrm>
            <a:off x="0" y="188654"/>
            <a:ext cx="9144000" cy="792087"/>
          </a:xfrm>
          <a:prstGeom prst="rect">
            <a:avLst/>
          </a:prstGeom>
          <a:solidFill>
            <a:srgbClr val="FFF2CC">
              <a:alpha val="55686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cxnSp>
        <p:nvCxnSpPr>
          <p:cNvPr id="580" name="Shape 580"/>
          <p:cNvCxnSpPr/>
          <p:nvPr/>
        </p:nvCxnSpPr>
        <p:spPr>
          <a:xfrm rot="10800000">
            <a:off x="3189027" y="3565689"/>
            <a:ext cx="0" cy="537593"/>
          </a:xfrm>
          <a:prstGeom prst="straightConnector1">
            <a:avLst/>
          </a:prstGeom>
          <a:noFill/>
          <a:ln w="38100" cap="flat" cmpd="sng">
            <a:solidFill>
              <a:srgbClr val="385623"/>
            </a:solidFill>
            <a:prstDash val="dot"/>
            <a:round/>
            <a:headEnd type="none" w="med" len="med"/>
            <a:tailEnd type="triangle" w="lg" len="lg"/>
          </a:ln>
        </p:spPr>
      </p:cxnSp>
      <p:cxnSp>
        <p:nvCxnSpPr>
          <p:cNvPr id="581" name="Shape 581"/>
          <p:cNvCxnSpPr/>
          <p:nvPr/>
        </p:nvCxnSpPr>
        <p:spPr>
          <a:xfrm>
            <a:off x="5824236" y="3465328"/>
            <a:ext cx="0" cy="537591"/>
          </a:xfrm>
          <a:prstGeom prst="straightConnector1">
            <a:avLst/>
          </a:prstGeom>
          <a:noFill/>
          <a:ln w="38100" cap="rnd" cmpd="sng">
            <a:solidFill>
              <a:srgbClr val="385623"/>
            </a:solidFill>
            <a:prstDash val="dot"/>
            <a:round/>
            <a:headEnd type="none" w="med" len="med"/>
            <a:tailEnd type="triangle" w="lg" len="lg"/>
          </a:ln>
        </p:spPr>
      </p:cxnSp>
      <p:sp>
        <p:nvSpPr>
          <p:cNvPr id="582" name="Shape 582"/>
          <p:cNvSpPr/>
          <p:nvPr/>
        </p:nvSpPr>
        <p:spPr>
          <a:xfrm>
            <a:off x="2223875" y="3994939"/>
            <a:ext cx="1980000" cy="900000"/>
          </a:xfrm>
          <a:prstGeom prst="roundRect">
            <a:avLst>
              <a:gd name="adj" fmla="val 16667"/>
            </a:avLst>
          </a:prstGeom>
          <a:solidFill>
            <a:srgbClr val="A8D08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0" tIns="45700" rIns="0" bIns="45700" anchor="ctr" anchorCtr="1">
            <a:noAutofit/>
          </a:bodyPr>
          <a:lstStyle/>
          <a:p>
            <a:pPr algn="ctr">
              <a:buSzPct val="25000"/>
            </a:pPr>
            <a:r>
              <a:rPr lang="zh-TW" altLang="en-US" sz="2000" b="1" kern="0">
                <a:solidFill>
                  <a:srgbClr val="385623"/>
                </a:solidFill>
                <a:ea typeface="Arial"/>
                <a:cs typeface="Arial"/>
                <a:sym typeface="Arial"/>
              </a:rPr>
              <a:t>素養導向</a:t>
            </a:r>
          </a:p>
          <a:p>
            <a:pPr algn="ctr">
              <a:buSzPct val="25000"/>
            </a:pPr>
            <a:r>
              <a:rPr lang="zh-TW" altLang="en-US" sz="2000" b="1" kern="0">
                <a:solidFill>
                  <a:srgbClr val="385623"/>
                </a:solidFill>
                <a:ea typeface="Arial"/>
                <a:cs typeface="Arial"/>
                <a:sym typeface="Arial"/>
              </a:rPr>
              <a:t>教學評量</a:t>
            </a:r>
          </a:p>
        </p:txBody>
      </p:sp>
      <p:cxnSp>
        <p:nvCxnSpPr>
          <p:cNvPr id="583" name="Shape 583"/>
          <p:cNvCxnSpPr/>
          <p:nvPr/>
        </p:nvCxnSpPr>
        <p:spPr>
          <a:xfrm>
            <a:off x="7452320" y="2284489"/>
            <a:ext cx="0" cy="3031674"/>
          </a:xfrm>
          <a:prstGeom prst="straightConnector1">
            <a:avLst/>
          </a:prstGeom>
          <a:noFill/>
          <a:ln w="76200" cap="flat" cmpd="sng">
            <a:solidFill>
              <a:srgbClr val="7F7F7F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584" name="Shape 584"/>
          <p:cNvCxnSpPr/>
          <p:nvPr/>
        </p:nvCxnSpPr>
        <p:spPr>
          <a:xfrm>
            <a:off x="1628094" y="2278157"/>
            <a:ext cx="0" cy="3030654"/>
          </a:xfrm>
          <a:prstGeom prst="straightConnector1">
            <a:avLst/>
          </a:prstGeom>
          <a:noFill/>
          <a:ln w="76200" cap="flat" cmpd="sng">
            <a:solidFill>
              <a:srgbClr val="7F7F7F"/>
            </a:solidFill>
            <a:prstDash val="solid"/>
            <a:round/>
            <a:headEnd type="triangle" w="lg" len="lg"/>
            <a:tailEnd type="none" w="med" len="med"/>
          </a:ln>
        </p:spPr>
      </p:cxnSp>
      <p:cxnSp>
        <p:nvCxnSpPr>
          <p:cNvPr id="585" name="Shape 585"/>
          <p:cNvCxnSpPr>
            <a:stCxn id="588" idx="1"/>
            <a:endCxn id="595" idx="3"/>
          </p:cNvCxnSpPr>
          <p:nvPr/>
        </p:nvCxnSpPr>
        <p:spPr>
          <a:xfrm flipH="1">
            <a:off x="2711610" y="5758811"/>
            <a:ext cx="3852823" cy="7352"/>
          </a:xfrm>
          <a:prstGeom prst="straightConnector1">
            <a:avLst/>
          </a:prstGeom>
          <a:noFill/>
          <a:ln w="76200" cap="flat" cmpd="sng">
            <a:solidFill>
              <a:srgbClr val="7F7F7F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586" name="Shape 586"/>
          <p:cNvCxnSpPr/>
          <p:nvPr/>
        </p:nvCxnSpPr>
        <p:spPr>
          <a:xfrm>
            <a:off x="2610254" y="1772847"/>
            <a:ext cx="3992773" cy="0"/>
          </a:xfrm>
          <a:prstGeom prst="straightConnector1">
            <a:avLst/>
          </a:prstGeom>
          <a:noFill/>
          <a:ln w="76200" cap="flat" cmpd="sng">
            <a:solidFill>
              <a:srgbClr val="7F7F7F"/>
            </a:solidFill>
            <a:prstDash val="solid"/>
            <a:round/>
            <a:headEnd type="none" w="med" len="med"/>
            <a:tailEnd type="triangle" w="lg" len="lg"/>
          </a:ln>
        </p:spPr>
      </p:cxnSp>
      <p:sp>
        <p:nvSpPr>
          <p:cNvPr id="587" name="Shape 587"/>
          <p:cNvSpPr/>
          <p:nvPr/>
        </p:nvSpPr>
        <p:spPr>
          <a:xfrm>
            <a:off x="664697" y="1384489"/>
            <a:ext cx="1980000" cy="900000"/>
          </a:xfrm>
          <a:prstGeom prst="roundRect">
            <a:avLst>
              <a:gd name="adj" fmla="val 16667"/>
            </a:avLst>
          </a:prstGeom>
          <a:solidFill>
            <a:srgbClr val="FFD96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72000" rIns="0" bIns="72000" anchor="ctr" anchorCtr="0">
            <a:noAutofit/>
          </a:bodyPr>
          <a:lstStyle/>
          <a:p>
            <a:pPr algn="ctr">
              <a:buSzPct val="25000"/>
            </a:pPr>
            <a:r>
              <a:rPr lang="zh-TW" altLang="en-US" sz="2000" b="1" kern="0">
                <a:solidFill>
                  <a:srgbClr val="7F6000"/>
                </a:solidFill>
                <a:ea typeface="Arial"/>
                <a:cs typeface="Arial"/>
                <a:sym typeface="Arial"/>
              </a:rPr>
              <a:t>設定課程願景</a:t>
            </a:r>
          </a:p>
        </p:txBody>
      </p:sp>
      <p:sp>
        <p:nvSpPr>
          <p:cNvPr id="588" name="Shape 588"/>
          <p:cNvSpPr/>
          <p:nvPr/>
        </p:nvSpPr>
        <p:spPr>
          <a:xfrm>
            <a:off x="6564426" y="5308811"/>
            <a:ext cx="1980000" cy="900000"/>
          </a:xfrm>
          <a:prstGeom prst="roundRect">
            <a:avLst>
              <a:gd name="adj" fmla="val 16667"/>
            </a:avLst>
          </a:prstGeom>
          <a:solidFill>
            <a:srgbClr val="FFD96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72000" rIns="0" bIns="72000" anchor="ctr" anchorCtr="0">
            <a:noAutofit/>
          </a:bodyPr>
          <a:lstStyle/>
          <a:p>
            <a:pPr algn="ctr">
              <a:buSzPct val="25000"/>
            </a:pPr>
            <a:r>
              <a:rPr lang="zh-TW" altLang="en-US" sz="2000" b="1" kern="0">
                <a:solidFill>
                  <a:srgbClr val="7F6000"/>
                </a:solidFill>
                <a:ea typeface="Arial"/>
                <a:cs typeface="Arial"/>
                <a:sym typeface="Arial"/>
              </a:rPr>
              <a:t>發展教師</a:t>
            </a:r>
          </a:p>
          <a:p>
            <a:pPr algn="ctr">
              <a:buSzPct val="25000"/>
            </a:pPr>
            <a:r>
              <a:rPr lang="zh-TW" altLang="en-US" sz="2000" b="1" kern="0">
                <a:solidFill>
                  <a:srgbClr val="7F6000"/>
                </a:solidFill>
                <a:ea typeface="Arial"/>
                <a:cs typeface="Arial"/>
                <a:sym typeface="Arial"/>
              </a:rPr>
              <a:t>專業社群</a:t>
            </a:r>
          </a:p>
        </p:txBody>
      </p:sp>
      <p:sp>
        <p:nvSpPr>
          <p:cNvPr id="589" name="Shape 589"/>
          <p:cNvSpPr/>
          <p:nvPr/>
        </p:nvSpPr>
        <p:spPr>
          <a:xfrm>
            <a:off x="2223875" y="2628334"/>
            <a:ext cx="1980000" cy="900000"/>
          </a:xfrm>
          <a:prstGeom prst="roundRect">
            <a:avLst>
              <a:gd name="adj" fmla="val 16667"/>
            </a:avLst>
          </a:prstGeom>
          <a:solidFill>
            <a:srgbClr val="A8D08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anchor="ctr" anchorCtr="1">
            <a:noAutofit/>
          </a:bodyPr>
          <a:lstStyle/>
          <a:p>
            <a:pPr algn="ctr">
              <a:buSzPct val="25000"/>
            </a:pPr>
            <a:r>
              <a:rPr lang="zh-TW" altLang="en-US" sz="2000" b="1" kern="0">
                <a:solidFill>
                  <a:srgbClr val="385623"/>
                </a:solidFill>
                <a:ea typeface="Arial"/>
                <a:cs typeface="Arial"/>
                <a:sym typeface="Arial"/>
              </a:rPr>
              <a:t>界定課程目標</a:t>
            </a:r>
          </a:p>
        </p:txBody>
      </p:sp>
      <p:sp>
        <p:nvSpPr>
          <p:cNvPr id="590" name="Shape 590"/>
          <p:cNvSpPr/>
          <p:nvPr/>
        </p:nvSpPr>
        <p:spPr>
          <a:xfrm>
            <a:off x="4880606" y="4023796"/>
            <a:ext cx="1980000" cy="900000"/>
          </a:xfrm>
          <a:prstGeom prst="roundRect">
            <a:avLst>
              <a:gd name="adj" fmla="val 16667"/>
            </a:avLst>
          </a:prstGeom>
          <a:solidFill>
            <a:srgbClr val="A8D08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anchor="ctr" anchorCtr="1">
            <a:noAutofit/>
          </a:bodyPr>
          <a:lstStyle/>
          <a:p>
            <a:pPr algn="ctr">
              <a:buSzPct val="25000"/>
            </a:pPr>
            <a:r>
              <a:rPr lang="zh-TW" altLang="en-US" sz="2000" b="1" kern="0">
                <a:solidFill>
                  <a:srgbClr val="385623"/>
                </a:solidFill>
                <a:ea typeface="Arial"/>
                <a:cs typeface="Arial"/>
                <a:sym typeface="Arial"/>
              </a:rPr>
              <a:t>素養導向教學</a:t>
            </a:r>
          </a:p>
        </p:txBody>
      </p:sp>
      <p:sp>
        <p:nvSpPr>
          <p:cNvPr id="591" name="Shape 591"/>
          <p:cNvSpPr/>
          <p:nvPr/>
        </p:nvSpPr>
        <p:spPr>
          <a:xfrm>
            <a:off x="4880606" y="2626770"/>
            <a:ext cx="1980000" cy="900000"/>
          </a:xfrm>
          <a:prstGeom prst="roundRect">
            <a:avLst>
              <a:gd name="adj" fmla="val 16667"/>
            </a:avLst>
          </a:prstGeom>
          <a:solidFill>
            <a:srgbClr val="A8D08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anchor="ctr" anchorCtr="1">
            <a:noAutofit/>
          </a:bodyPr>
          <a:lstStyle/>
          <a:p>
            <a:pPr algn="ctr">
              <a:buSzPct val="25000"/>
            </a:pPr>
            <a:r>
              <a:rPr lang="zh-TW" altLang="en-US" sz="2000" b="1" kern="0">
                <a:solidFill>
                  <a:srgbClr val="385623"/>
                </a:solidFill>
                <a:ea typeface="Arial"/>
                <a:cs typeface="Arial"/>
                <a:sym typeface="Arial"/>
              </a:rPr>
              <a:t>部定＋校訂</a:t>
            </a:r>
            <a:br>
              <a:rPr lang="zh-TW" altLang="en-US" sz="2000" b="1" kern="0">
                <a:solidFill>
                  <a:srgbClr val="385623"/>
                </a:solidFill>
                <a:ea typeface="Arial"/>
                <a:cs typeface="Arial"/>
                <a:sym typeface="Arial"/>
              </a:rPr>
            </a:br>
            <a:r>
              <a:rPr lang="zh-TW" altLang="en-US" sz="2000" b="1" kern="0">
                <a:solidFill>
                  <a:srgbClr val="385623"/>
                </a:solidFill>
                <a:ea typeface="Arial"/>
                <a:cs typeface="Arial"/>
                <a:sym typeface="Arial"/>
              </a:rPr>
              <a:t>課程規劃</a:t>
            </a:r>
          </a:p>
        </p:txBody>
      </p:sp>
      <p:cxnSp>
        <p:nvCxnSpPr>
          <p:cNvPr id="592" name="Shape 592"/>
          <p:cNvCxnSpPr/>
          <p:nvPr/>
        </p:nvCxnSpPr>
        <p:spPr>
          <a:xfrm>
            <a:off x="4264845" y="3066392"/>
            <a:ext cx="562708" cy="0"/>
          </a:xfrm>
          <a:prstGeom prst="straightConnector1">
            <a:avLst/>
          </a:prstGeom>
          <a:noFill/>
          <a:ln w="38100" cap="flat" cmpd="sng">
            <a:solidFill>
              <a:srgbClr val="385623"/>
            </a:solidFill>
            <a:prstDash val="dot"/>
            <a:round/>
            <a:headEnd type="none" w="med" len="med"/>
            <a:tailEnd type="triangle" w="lg" len="lg"/>
          </a:ln>
        </p:spPr>
      </p:cxnSp>
      <p:cxnSp>
        <p:nvCxnSpPr>
          <p:cNvPr id="593" name="Shape 593"/>
          <p:cNvCxnSpPr/>
          <p:nvPr/>
        </p:nvCxnSpPr>
        <p:spPr>
          <a:xfrm rot="10800000">
            <a:off x="4264848" y="4444107"/>
            <a:ext cx="562708" cy="0"/>
          </a:xfrm>
          <a:prstGeom prst="straightConnector1">
            <a:avLst/>
          </a:prstGeom>
          <a:noFill/>
          <a:ln w="38100" cap="flat" cmpd="sng">
            <a:solidFill>
              <a:srgbClr val="385623"/>
            </a:solidFill>
            <a:prstDash val="dot"/>
            <a:round/>
            <a:headEnd type="none" w="med" len="med"/>
            <a:tailEnd type="triangle" w="lg" len="lg"/>
          </a:ln>
        </p:spPr>
      </p:cxnSp>
      <p:sp>
        <p:nvSpPr>
          <p:cNvPr id="594" name="Shape 594"/>
          <p:cNvSpPr/>
          <p:nvPr/>
        </p:nvSpPr>
        <p:spPr>
          <a:xfrm>
            <a:off x="6586728" y="1383640"/>
            <a:ext cx="1980000" cy="900000"/>
          </a:xfrm>
          <a:prstGeom prst="roundRect">
            <a:avLst>
              <a:gd name="adj" fmla="val 16667"/>
            </a:avLst>
          </a:prstGeom>
          <a:solidFill>
            <a:srgbClr val="FFD96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45700" rIns="0" bIns="45700" anchor="ctr" anchorCtr="1">
            <a:noAutofit/>
          </a:bodyPr>
          <a:lstStyle/>
          <a:p>
            <a:pPr algn="ctr">
              <a:buSzPct val="25000"/>
            </a:pPr>
            <a:r>
              <a:rPr lang="zh-TW" altLang="en-US" sz="2000" b="1" kern="0">
                <a:solidFill>
                  <a:srgbClr val="7F6000"/>
                </a:solidFill>
                <a:ea typeface="Arial"/>
                <a:cs typeface="Arial"/>
                <a:sym typeface="Arial"/>
              </a:rPr>
              <a:t>建構學校課程</a:t>
            </a:r>
          </a:p>
        </p:txBody>
      </p:sp>
      <p:sp>
        <p:nvSpPr>
          <p:cNvPr id="595" name="Shape 595"/>
          <p:cNvSpPr/>
          <p:nvPr/>
        </p:nvSpPr>
        <p:spPr>
          <a:xfrm>
            <a:off x="731603" y="5316163"/>
            <a:ext cx="1980000" cy="900000"/>
          </a:xfrm>
          <a:prstGeom prst="roundRect">
            <a:avLst>
              <a:gd name="adj" fmla="val 16667"/>
            </a:avLst>
          </a:prstGeom>
          <a:solidFill>
            <a:srgbClr val="FFD96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45700" rIns="0" bIns="45700" anchor="ctr" anchorCtr="1">
            <a:noAutofit/>
          </a:bodyPr>
          <a:lstStyle/>
          <a:p>
            <a:pPr algn="ctr">
              <a:buSzPct val="25000"/>
            </a:pPr>
            <a:r>
              <a:rPr lang="zh-TW" altLang="en-US" sz="2000" b="1" kern="0">
                <a:solidFill>
                  <a:srgbClr val="7F6000"/>
                </a:solidFill>
                <a:ea typeface="Arial"/>
                <a:cs typeface="Arial"/>
                <a:sym typeface="Arial"/>
              </a:rPr>
              <a:t>實施課程評鑑</a:t>
            </a:r>
          </a:p>
        </p:txBody>
      </p:sp>
      <p:sp>
        <p:nvSpPr>
          <p:cNvPr id="597" name="Shape 597"/>
          <p:cNvSpPr/>
          <p:nvPr/>
        </p:nvSpPr>
        <p:spPr>
          <a:xfrm>
            <a:off x="2" y="253769"/>
            <a:ext cx="9036495" cy="64633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學校本位課程發展圖</a:t>
            </a:r>
          </a:p>
        </p:txBody>
      </p:sp>
      <p:sp>
        <p:nvSpPr>
          <p:cNvPr id="598" name="Shape 598"/>
          <p:cNvSpPr/>
          <p:nvPr/>
        </p:nvSpPr>
        <p:spPr>
          <a:xfrm>
            <a:off x="395536" y="1124744"/>
            <a:ext cx="8496944" cy="5365266"/>
          </a:xfrm>
          <a:prstGeom prst="rect">
            <a:avLst/>
          </a:prstGeom>
          <a:noFill/>
          <a:ln w="41275" cap="flat" cmpd="sng">
            <a:solidFill>
              <a:srgbClr val="5597D3">
                <a:alpha val="32941"/>
              </a:srgbClr>
            </a:solidFill>
            <a:prstDash val="dash"/>
            <a:round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cxnSp>
        <p:nvCxnSpPr>
          <p:cNvPr id="599" name="Shape 599"/>
          <p:cNvCxnSpPr/>
          <p:nvPr/>
        </p:nvCxnSpPr>
        <p:spPr>
          <a:xfrm>
            <a:off x="8892479" y="1638900"/>
            <a:ext cx="0" cy="349940"/>
          </a:xfrm>
          <a:prstGeom prst="straightConnector1">
            <a:avLst/>
          </a:prstGeom>
          <a:noFill/>
          <a:ln w="63500" cap="flat" cmpd="sng">
            <a:solidFill>
              <a:srgbClr val="1E4E79"/>
            </a:solidFill>
            <a:prstDash val="dash"/>
            <a:round/>
            <a:headEnd type="none" w="med" len="med"/>
            <a:tailEnd type="triangle" w="lg" len="lg"/>
          </a:ln>
        </p:spPr>
      </p:cxnSp>
      <p:cxnSp>
        <p:nvCxnSpPr>
          <p:cNvPr id="600" name="Shape 600"/>
          <p:cNvCxnSpPr/>
          <p:nvPr/>
        </p:nvCxnSpPr>
        <p:spPr>
          <a:xfrm rot="10800000">
            <a:off x="389119" y="5363115"/>
            <a:ext cx="224" cy="308104"/>
          </a:xfrm>
          <a:prstGeom prst="straightConnector1">
            <a:avLst/>
          </a:prstGeom>
          <a:noFill/>
          <a:ln w="63500" cap="flat" cmpd="sng">
            <a:solidFill>
              <a:srgbClr val="1E4E79"/>
            </a:solidFill>
            <a:prstDash val="dash"/>
            <a:round/>
            <a:headEnd type="none" w="med" len="med"/>
            <a:tailEnd type="triangle" w="lg" len="lg"/>
          </a:ln>
        </p:spPr>
      </p:cxnSp>
      <p:cxnSp>
        <p:nvCxnSpPr>
          <p:cNvPr id="601" name="Shape 601"/>
          <p:cNvCxnSpPr/>
          <p:nvPr/>
        </p:nvCxnSpPr>
        <p:spPr>
          <a:xfrm>
            <a:off x="2267967" y="1124744"/>
            <a:ext cx="342280" cy="0"/>
          </a:xfrm>
          <a:prstGeom prst="straightConnector1">
            <a:avLst/>
          </a:prstGeom>
          <a:noFill/>
          <a:ln w="63500" cap="flat" cmpd="sng">
            <a:solidFill>
              <a:srgbClr val="1E4E79"/>
            </a:solidFill>
            <a:prstDash val="dash"/>
            <a:round/>
            <a:headEnd type="none" w="med" len="med"/>
            <a:tailEnd type="triangle" w="lg" len="lg"/>
          </a:ln>
        </p:spPr>
      </p:cxnSp>
      <p:cxnSp>
        <p:nvCxnSpPr>
          <p:cNvPr id="602" name="Shape 602"/>
          <p:cNvCxnSpPr/>
          <p:nvPr/>
        </p:nvCxnSpPr>
        <p:spPr>
          <a:xfrm rot="10800000">
            <a:off x="6228190" y="6462226"/>
            <a:ext cx="352535" cy="0"/>
          </a:xfrm>
          <a:prstGeom prst="straightConnector1">
            <a:avLst/>
          </a:prstGeom>
          <a:noFill/>
          <a:ln w="63500" cap="flat" cmpd="sng">
            <a:solidFill>
              <a:srgbClr val="1E4E79"/>
            </a:solidFill>
            <a:prstDash val="dash"/>
            <a:round/>
            <a:headEnd type="none" w="med" len="med"/>
            <a:tailEnd type="triangle" w="lg" len="lg"/>
          </a:ln>
        </p:spPr>
      </p:cxnSp>
      <p:sp>
        <p:nvSpPr>
          <p:cNvPr id="603" name="Shape 603"/>
          <p:cNvSpPr/>
          <p:nvPr/>
        </p:nvSpPr>
        <p:spPr>
          <a:xfrm>
            <a:off x="4031939" y="5617871"/>
            <a:ext cx="1224135" cy="359413"/>
          </a:xfrm>
          <a:prstGeom prst="roundRect">
            <a:avLst>
              <a:gd name="adj" fmla="val 16667"/>
            </a:avLst>
          </a:prstGeom>
          <a:solidFill>
            <a:srgbClr val="9CC2E5"/>
          </a:solidFill>
          <a:ln>
            <a:noFill/>
          </a:ln>
        </p:spPr>
        <p:txBody>
          <a:bodyPr wrap="square" lIns="0" tIns="0" rIns="0" bIns="0" anchor="ctr" anchorCtr="1">
            <a:noAutofit/>
          </a:bodyPr>
          <a:lstStyle/>
          <a:p>
            <a:pPr algn="ctr">
              <a:buSzPct val="25000"/>
            </a:pPr>
            <a:r>
              <a:rPr lang="zh-TW" altLang="en-US" b="1" kern="0" dirty="0">
                <a:solidFill>
                  <a:srgbClr val="2E75B5"/>
                </a:solidFill>
                <a:ea typeface="Arial"/>
                <a:cs typeface="Arial"/>
                <a:sym typeface="Arial"/>
              </a:rPr>
              <a:t>持續改善</a:t>
            </a:r>
          </a:p>
        </p:txBody>
      </p:sp>
      <p:cxnSp>
        <p:nvCxnSpPr>
          <p:cNvPr id="604" name="Shape 604"/>
          <p:cNvCxnSpPr/>
          <p:nvPr/>
        </p:nvCxnSpPr>
        <p:spPr>
          <a:xfrm>
            <a:off x="8028384" y="2284496"/>
            <a:ext cx="0" cy="3031281"/>
          </a:xfrm>
          <a:prstGeom prst="straightConnector1">
            <a:avLst/>
          </a:prstGeom>
          <a:noFill/>
          <a:ln w="76200" cap="flat" cmpd="sng">
            <a:solidFill>
              <a:srgbClr val="7F7F7F"/>
            </a:solidFill>
            <a:prstDash val="dash"/>
            <a:round/>
            <a:headEnd type="triangle" w="lg" len="lg"/>
            <a:tailEnd type="none" w="med" len="med"/>
          </a:ln>
        </p:spPr>
      </p:cxnSp>
      <p:sp>
        <p:nvSpPr>
          <p:cNvPr id="11" name="投影片編號版面配置區 10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n-US" altLang="zh-TW" smtClean="0"/>
              <a:pPr algn="r">
                <a:buSzPct val="25000"/>
              </a:pPr>
              <a:t>39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833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418114" y="274638"/>
            <a:ext cx="5268686" cy="2938338"/>
          </a:xfrm>
        </p:spPr>
        <p:txBody>
          <a:bodyPr/>
          <a:lstStyle/>
          <a:p>
            <a:pPr algn="l"/>
            <a:r>
              <a:rPr lang="zh-TW" altLang="en-US" sz="4800" dirty="0" smtClean="0"/>
              <a:t>這波教育改革，</a:t>
            </a:r>
            <a:r>
              <a:rPr lang="en-US" altLang="zh-TW" sz="4800" dirty="0" smtClean="0"/>
              <a:t/>
            </a:r>
            <a:br>
              <a:rPr lang="en-US" altLang="zh-TW" sz="4800" dirty="0" smtClean="0"/>
            </a:br>
            <a:r>
              <a:rPr lang="zh-TW" altLang="en-US" sz="4800" dirty="0" smtClean="0"/>
              <a:t>       在改什麼碗糕</a:t>
            </a:r>
            <a:r>
              <a:rPr lang="en-US" altLang="zh-TW" sz="4800" dirty="0" smtClean="0"/>
              <a:t>?</a:t>
            </a:r>
            <a:endParaRPr lang="zh-TW" altLang="en-US" sz="4800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3635897" y="3789040"/>
            <a:ext cx="5236029" cy="2520280"/>
          </a:xfrm>
        </p:spPr>
        <p:txBody>
          <a:bodyPr/>
          <a:lstStyle/>
          <a:p>
            <a:pPr marL="0" indent="0" algn="l">
              <a:buNone/>
            </a:pPr>
            <a:r>
              <a:rPr lang="en-US" altLang="zh-TW" sz="3600" dirty="0" smtClean="0"/>
              <a:t>WHY?</a:t>
            </a:r>
          </a:p>
          <a:p>
            <a:pPr marL="0" indent="0">
              <a:buNone/>
            </a:pPr>
            <a:r>
              <a:rPr lang="zh-TW" altLang="en-US" sz="3600" dirty="0"/>
              <a:t>我們為什麼要改變</a:t>
            </a:r>
            <a:r>
              <a:rPr lang="en-US" altLang="zh-TW" sz="3600" dirty="0" smtClean="0"/>
              <a:t>?</a:t>
            </a:r>
          </a:p>
          <a:p>
            <a:pPr marL="0" indent="0">
              <a:buNone/>
            </a:pPr>
            <a:r>
              <a:rPr lang="zh-TW" altLang="en-US" sz="3600" dirty="0" smtClean="0"/>
              <a:t>改變</a:t>
            </a:r>
            <a:r>
              <a:rPr lang="zh-TW" altLang="en-US" sz="3600" dirty="0"/>
              <a:t>什麼</a:t>
            </a:r>
            <a:r>
              <a:rPr lang="en-US" altLang="zh-TW" sz="3600" dirty="0"/>
              <a:t>?</a:t>
            </a:r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53015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0" name="Shape 610"/>
          <p:cNvCxnSpPr/>
          <p:nvPr/>
        </p:nvCxnSpPr>
        <p:spPr>
          <a:xfrm rot="10800000" flipH="1">
            <a:off x="1358090" y="3573015"/>
            <a:ext cx="117571" cy="12157"/>
          </a:xfrm>
          <a:prstGeom prst="straightConnector1">
            <a:avLst/>
          </a:prstGeom>
          <a:noFill/>
          <a:ln w="12700" cap="flat" cmpd="sng">
            <a:solidFill>
              <a:srgbClr val="BFBFBF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611" name="Shape 611"/>
          <p:cNvSpPr/>
          <p:nvPr/>
        </p:nvSpPr>
        <p:spPr>
          <a:xfrm>
            <a:off x="0" y="216014"/>
            <a:ext cx="9144000" cy="792087"/>
          </a:xfrm>
          <a:prstGeom prst="rect">
            <a:avLst/>
          </a:prstGeom>
          <a:solidFill>
            <a:srgbClr val="F7CAAC">
              <a:alpha val="55686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12" name="Shape 612"/>
          <p:cNvSpPr/>
          <p:nvPr/>
        </p:nvSpPr>
        <p:spPr>
          <a:xfrm>
            <a:off x="2" y="275791"/>
            <a:ext cx="9036495" cy="64633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學校本位課程發展之歷程</a:t>
            </a:r>
          </a:p>
        </p:txBody>
      </p:sp>
      <p:sp>
        <p:nvSpPr>
          <p:cNvPr id="615" name="Shape 615"/>
          <p:cNvSpPr/>
          <p:nvPr/>
        </p:nvSpPr>
        <p:spPr>
          <a:xfrm>
            <a:off x="-1248357" y="4077071"/>
            <a:ext cx="1385417" cy="3255280"/>
          </a:xfrm>
          <a:prstGeom prst="rect">
            <a:avLst/>
          </a:prstGeom>
          <a:solidFill>
            <a:srgbClr val="FFF2CC">
              <a:alpha val="65882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>
              <a:lnSpc>
                <a:spcPct val="150000"/>
              </a:lnSpc>
              <a:buClr>
                <a:srgbClr val="595959"/>
              </a:buClr>
              <a:buSzPct val="100000"/>
            </a:pPr>
            <a:endParaRPr lang="zh-TW" altLang="en-US" sz="1600" kern="0" dirty="0">
              <a:solidFill>
                <a:srgbClr val="595959"/>
              </a:solidFill>
              <a:ea typeface="Arial"/>
              <a:cs typeface="Arial"/>
              <a:sym typeface="Arial"/>
            </a:endParaRPr>
          </a:p>
        </p:txBody>
      </p:sp>
      <p:pic>
        <p:nvPicPr>
          <p:cNvPr id="617" name="Shape 617"/>
          <p:cNvPicPr preferRelativeResize="0"/>
          <p:nvPr/>
        </p:nvPicPr>
        <p:blipFill rotWithShape="1">
          <a:blip r:embed="rId3"/>
          <a:srcRect l="62600"/>
          <a:stretch/>
        </p:blipFill>
        <p:spPr>
          <a:xfrm rot="2449170">
            <a:off x="2500803" y="947217"/>
            <a:ext cx="4728370" cy="5212870"/>
          </a:xfrm>
          <a:prstGeom prst="rect">
            <a:avLst/>
          </a:prstGeom>
          <a:noFill/>
          <a:ln>
            <a:noFill/>
          </a:ln>
        </p:spPr>
      </p:pic>
      <p:sp>
        <p:nvSpPr>
          <p:cNvPr id="618" name="Shape 618"/>
          <p:cNvSpPr/>
          <p:nvPr/>
        </p:nvSpPr>
        <p:spPr>
          <a:xfrm>
            <a:off x="5235656" y="1679016"/>
            <a:ext cx="1800000" cy="1080000"/>
          </a:xfrm>
          <a:prstGeom prst="roundRect">
            <a:avLst>
              <a:gd name="adj" fmla="val 16667"/>
            </a:avLst>
          </a:prstGeom>
          <a:solidFill>
            <a:srgbClr val="FEE5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zh-TW" altLang="en-US" sz="2000" b="1" kern="0">
                <a:solidFill>
                  <a:srgbClr val="C55A11"/>
                </a:solidFill>
                <a:ea typeface="Arial"/>
                <a:cs typeface="Arial"/>
                <a:sym typeface="Arial"/>
              </a:rPr>
              <a:t>評估學校</a:t>
            </a:r>
            <a:br>
              <a:rPr lang="zh-TW" altLang="en-US" sz="2000" b="1" kern="0">
                <a:solidFill>
                  <a:srgbClr val="C55A11"/>
                </a:solidFill>
                <a:ea typeface="Arial"/>
                <a:cs typeface="Arial"/>
                <a:sym typeface="Arial"/>
              </a:rPr>
            </a:br>
            <a:r>
              <a:rPr lang="zh-TW" altLang="en-US" sz="2000" b="1" kern="0">
                <a:solidFill>
                  <a:srgbClr val="C55A11"/>
                </a:solidFill>
                <a:ea typeface="Arial"/>
                <a:cs typeface="Arial"/>
                <a:sym typeface="Arial"/>
              </a:rPr>
              <a:t>發展情境</a:t>
            </a:r>
          </a:p>
        </p:txBody>
      </p:sp>
      <p:sp>
        <p:nvSpPr>
          <p:cNvPr id="619" name="Shape 619"/>
          <p:cNvSpPr/>
          <p:nvPr/>
        </p:nvSpPr>
        <p:spPr>
          <a:xfrm>
            <a:off x="6275505" y="3717978"/>
            <a:ext cx="1800000" cy="1080000"/>
          </a:xfrm>
          <a:prstGeom prst="roundRect">
            <a:avLst>
              <a:gd name="adj" fmla="val 16667"/>
            </a:avLst>
          </a:prstGeom>
          <a:solidFill>
            <a:srgbClr val="FEE5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zh-TW" altLang="en-US" sz="2000" b="1" kern="0" dirty="0">
                <a:solidFill>
                  <a:srgbClr val="C55A11"/>
                </a:solidFill>
                <a:ea typeface="Arial"/>
                <a:cs typeface="Arial"/>
                <a:sym typeface="Arial"/>
              </a:rPr>
              <a:t>形塑課程</a:t>
            </a:r>
            <a:br>
              <a:rPr lang="zh-TW" altLang="en-US" sz="2000" b="1" kern="0" dirty="0">
                <a:solidFill>
                  <a:srgbClr val="C55A11"/>
                </a:solidFill>
                <a:ea typeface="Arial"/>
                <a:cs typeface="Arial"/>
                <a:sym typeface="Arial"/>
              </a:rPr>
            </a:br>
            <a:r>
              <a:rPr lang="zh-TW" altLang="en-US" sz="2000" b="1" kern="0" dirty="0">
                <a:solidFill>
                  <a:srgbClr val="C55A11"/>
                </a:solidFill>
                <a:ea typeface="Arial"/>
                <a:cs typeface="Arial"/>
                <a:sym typeface="Arial"/>
              </a:rPr>
              <a:t>願景、目標</a:t>
            </a:r>
          </a:p>
        </p:txBody>
      </p:sp>
      <p:sp>
        <p:nvSpPr>
          <p:cNvPr id="620" name="Shape 620"/>
          <p:cNvSpPr/>
          <p:nvPr/>
        </p:nvSpPr>
        <p:spPr>
          <a:xfrm>
            <a:off x="4000892" y="5382666"/>
            <a:ext cx="1800000" cy="1080000"/>
          </a:xfrm>
          <a:prstGeom prst="roundRect">
            <a:avLst>
              <a:gd name="adj" fmla="val 16667"/>
            </a:avLst>
          </a:prstGeom>
          <a:solidFill>
            <a:srgbClr val="FEE5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zh-TW" altLang="en-US" sz="2000" b="1" kern="0" dirty="0">
                <a:solidFill>
                  <a:srgbClr val="C55A11"/>
                </a:solidFill>
                <a:ea typeface="Arial"/>
                <a:cs typeface="Arial"/>
                <a:sym typeface="Arial"/>
              </a:rPr>
              <a:t>建立</a:t>
            </a:r>
            <a:br>
              <a:rPr lang="zh-TW" altLang="en-US" sz="2000" b="1" kern="0" dirty="0">
                <a:solidFill>
                  <a:srgbClr val="C55A11"/>
                </a:solidFill>
                <a:ea typeface="Arial"/>
                <a:cs typeface="Arial"/>
                <a:sym typeface="Arial"/>
              </a:rPr>
            </a:br>
            <a:r>
              <a:rPr lang="zh-TW" altLang="en-US" sz="2000" b="1" kern="0" dirty="0">
                <a:solidFill>
                  <a:srgbClr val="C55A11"/>
                </a:solidFill>
                <a:ea typeface="Arial"/>
                <a:cs typeface="Arial"/>
                <a:sym typeface="Arial"/>
              </a:rPr>
              <a:t>課程架構</a:t>
            </a:r>
          </a:p>
        </p:txBody>
      </p:sp>
      <p:sp>
        <p:nvSpPr>
          <p:cNvPr id="621" name="Shape 621"/>
          <p:cNvSpPr/>
          <p:nvPr/>
        </p:nvSpPr>
        <p:spPr>
          <a:xfrm>
            <a:off x="1853059" y="3729480"/>
            <a:ext cx="1800000" cy="1080000"/>
          </a:xfrm>
          <a:prstGeom prst="roundRect">
            <a:avLst>
              <a:gd name="adj" fmla="val 16667"/>
            </a:avLst>
          </a:prstGeom>
          <a:solidFill>
            <a:srgbClr val="FEE5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zh-TW" altLang="en-US" sz="2000" b="1" kern="0" dirty="0">
                <a:solidFill>
                  <a:srgbClr val="C55A11"/>
                </a:solidFill>
                <a:ea typeface="Arial"/>
                <a:cs typeface="Arial"/>
                <a:sym typeface="Arial"/>
              </a:rPr>
              <a:t>設計</a:t>
            </a:r>
            <a:br>
              <a:rPr lang="zh-TW" altLang="en-US" sz="2000" b="1" kern="0" dirty="0">
                <a:solidFill>
                  <a:srgbClr val="C55A11"/>
                </a:solidFill>
                <a:ea typeface="Arial"/>
                <a:cs typeface="Arial"/>
                <a:sym typeface="Arial"/>
              </a:rPr>
            </a:br>
            <a:r>
              <a:rPr lang="zh-TW" altLang="en-US" sz="2000" b="1" kern="0" dirty="0">
                <a:solidFill>
                  <a:srgbClr val="C55A11"/>
                </a:solidFill>
                <a:ea typeface="Arial"/>
                <a:cs typeface="Arial"/>
                <a:sym typeface="Arial"/>
              </a:rPr>
              <a:t>教學方案</a:t>
            </a:r>
          </a:p>
        </p:txBody>
      </p:sp>
      <p:sp>
        <p:nvSpPr>
          <p:cNvPr id="623" name="Shape 623"/>
          <p:cNvSpPr/>
          <p:nvPr/>
        </p:nvSpPr>
        <p:spPr>
          <a:xfrm>
            <a:off x="2421265" y="1736434"/>
            <a:ext cx="1800000" cy="1080000"/>
          </a:xfrm>
          <a:prstGeom prst="roundRect">
            <a:avLst>
              <a:gd name="adj" fmla="val 16667"/>
            </a:avLst>
          </a:prstGeom>
          <a:solidFill>
            <a:srgbClr val="FEE5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zh-TW" altLang="en-US" sz="2000" b="1" kern="0">
                <a:solidFill>
                  <a:srgbClr val="C55A11"/>
                </a:solidFill>
                <a:ea typeface="Arial"/>
                <a:cs typeface="Arial"/>
                <a:sym typeface="Arial"/>
              </a:rPr>
              <a:t>實施與評鑑</a:t>
            </a:r>
          </a:p>
        </p:txBody>
      </p:sp>
      <p:sp>
        <p:nvSpPr>
          <p:cNvPr id="624" name="Shape 624"/>
          <p:cNvSpPr/>
          <p:nvPr/>
        </p:nvSpPr>
        <p:spPr>
          <a:xfrm>
            <a:off x="4995943" y="1541519"/>
            <a:ext cx="504056" cy="5040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en-US" altLang="zh-TW" kern="0">
                <a:solidFill>
                  <a:srgbClr val="FFFFFF"/>
                </a:solidFill>
                <a:ea typeface="Arial"/>
                <a:cs typeface="Arial"/>
                <a:sym typeface="Arial"/>
              </a:rPr>
              <a:t>1</a:t>
            </a:r>
          </a:p>
        </p:txBody>
      </p:sp>
      <p:sp>
        <p:nvSpPr>
          <p:cNvPr id="625" name="Shape 625"/>
          <p:cNvSpPr/>
          <p:nvPr/>
        </p:nvSpPr>
        <p:spPr>
          <a:xfrm>
            <a:off x="6078208" y="3475594"/>
            <a:ext cx="504056" cy="5040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en-US" altLang="zh-TW" kern="0">
                <a:solidFill>
                  <a:srgbClr val="FFFFFF"/>
                </a:solidFill>
                <a:ea typeface="Arial"/>
                <a:cs typeface="Arial"/>
                <a:sym typeface="Arial"/>
              </a:rPr>
              <a:t>2</a:t>
            </a:r>
          </a:p>
        </p:txBody>
      </p:sp>
      <p:sp>
        <p:nvSpPr>
          <p:cNvPr id="626" name="Shape 626"/>
          <p:cNvSpPr/>
          <p:nvPr/>
        </p:nvSpPr>
        <p:spPr>
          <a:xfrm>
            <a:off x="3768292" y="5130639"/>
            <a:ext cx="504056" cy="5040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en-US" altLang="zh-TW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3</a:t>
            </a:r>
          </a:p>
        </p:txBody>
      </p:sp>
      <p:sp>
        <p:nvSpPr>
          <p:cNvPr id="627" name="Shape 627"/>
          <p:cNvSpPr/>
          <p:nvPr/>
        </p:nvSpPr>
        <p:spPr>
          <a:xfrm>
            <a:off x="1781053" y="3450523"/>
            <a:ext cx="504056" cy="5040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en-US" altLang="zh-TW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4</a:t>
            </a:r>
          </a:p>
        </p:txBody>
      </p:sp>
      <p:sp>
        <p:nvSpPr>
          <p:cNvPr id="629" name="Shape 629"/>
          <p:cNvSpPr/>
          <p:nvPr/>
        </p:nvSpPr>
        <p:spPr>
          <a:xfrm>
            <a:off x="2277250" y="1598937"/>
            <a:ext cx="504056" cy="5040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en-US" altLang="zh-TW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5</a:t>
            </a:r>
            <a:endParaRPr lang="zh-TW" altLang="en-US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" name="圓角矩形 1"/>
          <p:cNvSpPr/>
          <p:nvPr/>
        </p:nvSpPr>
        <p:spPr>
          <a:xfrm>
            <a:off x="1635443" y="1193180"/>
            <a:ext cx="7240929" cy="5486398"/>
          </a:xfrm>
          <a:prstGeom prst="roundRect">
            <a:avLst/>
          </a:prstGeom>
          <a:noFill/>
          <a:ln w="476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400" kern="0">
              <a:solidFill>
                <a:srgbClr val="FFFFFF"/>
              </a:solidFill>
              <a:sym typeface="Arial"/>
            </a:endParaRPr>
          </a:p>
        </p:txBody>
      </p:sp>
      <p:sp>
        <p:nvSpPr>
          <p:cNvPr id="4" name="矩形圖說文字 3"/>
          <p:cNvSpPr/>
          <p:nvPr/>
        </p:nvSpPr>
        <p:spPr>
          <a:xfrm>
            <a:off x="7320769" y="1557103"/>
            <a:ext cx="1656674" cy="1748824"/>
          </a:xfrm>
          <a:prstGeom prst="wedgeRectCallout">
            <a:avLst>
              <a:gd name="adj1" fmla="val -62037"/>
              <a:gd name="adj2" fmla="val -30051"/>
            </a:avLst>
          </a:prstGeom>
          <a:solidFill>
            <a:srgbClr val="66CC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285750" indent="-285750">
              <a:buClr>
                <a:srgbClr val="595959"/>
              </a:buClr>
              <a:buSzPct val="100000"/>
              <a:buFont typeface="Noto Sans Symbols"/>
              <a:buChar char="■"/>
            </a:pPr>
            <a:r>
              <a:rPr lang="zh-TW" altLang="en-US" sz="1400" kern="0" dirty="0">
                <a:solidFill>
                  <a:srgbClr val="595959"/>
                </a:solidFill>
                <a:ea typeface="Arial"/>
                <a:cs typeface="Arial"/>
                <a:sym typeface="Arial"/>
              </a:rPr>
              <a:t>組織</a:t>
            </a:r>
            <a:r>
              <a:rPr lang="zh-TW" altLang="zh-TW" sz="1400" kern="0" dirty="0">
                <a:solidFill>
                  <a:srgbClr val="595959"/>
                </a:solidFill>
                <a:ea typeface="Arial"/>
                <a:cs typeface="Arial"/>
                <a:sym typeface="Arial"/>
              </a:rPr>
              <a:t>學校課程發展委員會</a:t>
            </a:r>
          </a:p>
          <a:p>
            <a:pPr marL="285750" indent="-285750">
              <a:buClr>
                <a:srgbClr val="595959"/>
              </a:buClr>
              <a:buSzPct val="100000"/>
              <a:buFont typeface="Noto Sans Symbols"/>
              <a:buChar char="■"/>
            </a:pPr>
            <a:r>
              <a:rPr lang="zh-TW" altLang="zh-TW" sz="1400" kern="0" dirty="0">
                <a:solidFill>
                  <a:srgbClr val="595959"/>
                </a:solidFill>
                <a:ea typeface="Arial"/>
                <a:cs typeface="Arial"/>
                <a:sym typeface="Arial"/>
              </a:rPr>
              <a:t>分析學校脈絡</a:t>
            </a:r>
            <a:br>
              <a:rPr lang="zh-TW" altLang="zh-TW" sz="1400" kern="0" dirty="0">
                <a:solidFill>
                  <a:srgbClr val="595959"/>
                </a:solidFill>
                <a:ea typeface="Arial"/>
                <a:cs typeface="Arial"/>
                <a:sym typeface="Arial"/>
              </a:rPr>
            </a:br>
            <a:r>
              <a:rPr lang="zh-TW" altLang="zh-TW" sz="1400" kern="0" dirty="0">
                <a:solidFill>
                  <a:srgbClr val="595959"/>
                </a:solidFill>
                <a:ea typeface="Arial"/>
                <a:cs typeface="Arial"/>
                <a:sym typeface="Arial"/>
              </a:rPr>
              <a:t>情境</a:t>
            </a:r>
          </a:p>
          <a:p>
            <a:pPr marL="285750" indent="-285750">
              <a:buClr>
                <a:srgbClr val="595959"/>
              </a:buClr>
              <a:buSzPct val="100000"/>
              <a:buFont typeface="Noto Sans Symbols"/>
              <a:buChar char="■"/>
            </a:pPr>
            <a:r>
              <a:rPr lang="zh-TW" altLang="zh-TW" sz="1400" kern="0" dirty="0">
                <a:solidFill>
                  <a:srgbClr val="595959"/>
                </a:solidFill>
                <a:ea typeface="Arial"/>
                <a:cs typeface="Arial"/>
                <a:sym typeface="Arial"/>
              </a:rPr>
              <a:t>定位學校課程發展的需求</a:t>
            </a:r>
          </a:p>
          <a:p>
            <a:pPr algn="ctr"/>
            <a:endParaRPr lang="zh-TW" altLang="en-US" sz="1400" kern="0" dirty="0">
              <a:solidFill>
                <a:srgbClr val="FFFFFF"/>
              </a:solidFill>
              <a:sym typeface="Arial"/>
            </a:endParaRPr>
          </a:p>
        </p:txBody>
      </p:sp>
      <p:sp>
        <p:nvSpPr>
          <p:cNvPr id="5" name="矩形圖說文字 4"/>
          <p:cNvSpPr/>
          <p:nvPr/>
        </p:nvSpPr>
        <p:spPr>
          <a:xfrm>
            <a:off x="149970" y="1293432"/>
            <a:ext cx="1179628" cy="3309848"/>
          </a:xfrm>
          <a:prstGeom prst="wedgeRectCallout">
            <a:avLst>
              <a:gd name="adj1" fmla="val 74436"/>
              <a:gd name="adj2" fmla="val -20267"/>
            </a:avLst>
          </a:prstGeom>
          <a:solidFill>
            <a:srgbClr val="66CC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buClr>
                <a:srgbClr val="595959"/>
              </a:buClr>
              <a:buSzPct val="100000"/>
            </a:pPr>
            <a:r>
              <a:rPr lang="zh-TW" altLang="zh-TW" sz="2400" b="1" kern="0" dirty="0">
                <a:solidFill>
                  <a:srgbClr val="C55A11"/>
                </a:solidFill>
                <a:sym typeface="Arial"/>
              </a:rPr>
              <a:t>整合配</a:t>
            </a:r>
            <a:endParaRPr lang="en-US" altLang="zh-TW" sz="2400" b="1" kern="0" dirty="0">
              <a:solidFill>
                <a:srgbClr val="C55A11"/>
              </a:solidFill>
              <a:sym typeface="Arial"/>
            </a:endParaRPr>
          </a:p>
          <a:p>
            <a:pPr algn="ctr">
              <a:buClr>
                <a:srgbClr val="595959"/>
              </a:buClr>
              <a:buSzPct val="100000"/>
            </a:pPr>
            <a:r>
              <a:rPr lang="zh-TW" altLang="zh-TW" sz="2400" b="1" kern="0" dirty="0">
                <a:solidFill>
                  <a:srgbClr val="C55A11"/>
                </a:solidFill>
                <a:sym typeface="Arial"/>
              </a:rPr>
              <a:t>套措施</a:t>
            </a:r>
            <a:endParaRPr lang="en-US" altLang="zh-TW" sz="2400" kern="0" dirty="0">
              <a:solidFill>
                <a:srgbClr val="595959"/>
              </a:solidFill>
              <a:ea typeface="Arial"/>
              <a:cs typeface="Arial"/>
              <a:sym typeface="Arial"/>
            </a:endParaRPr>
          </a:p>
          <a:p>
            <a:pPr marL="84138" indent="-84138" algn="ctr">
              <a:lnSpc>
                <a:spcPct val="150000"/>
              </a:lnSpc>
              <a:buClr>
                <a:srgbClr val="595959"/>
              </a:buClr>
              <a:buSzPct val="100000"/>
              <a:buFont typeface="Noto Sans Symbols"/>
              <a:buChar char="■"/>
            </a:pPr>
            <a:r>
              <a:rPr lang="zh-TW" altLang="zh-TW" sz="1600" kern="0" dirty="0">
                <a:solidFill>
                  <a:srgbClr val="595959"/>
                </a:solidFill>
                <a:ea typeface="Arial"/>
                <a:cs typeface="Arial"/>
                <a:sym typeface="Arial"/>
              </a:rPr>
              <a:t>組織運作</a:t>
            </a:r>
          </a:p>
          <a:p>
            <a:pPr marL="84138" indent="-84138" algn="ctr">
              <a:lnSpc>
                <a:spcPct val="150000"/>
              </a:lnSpc>
              <a:buClr>
                <a:srgbClr val="595959"/>
              </a:buClr>
              <a:buSzPct val="100000"/>
              <a:buFont typeface="Noto Sans Symbols"/>
              <a:buChar char="■"/>
            </a:pPr>
            <a:r>
              <a:rPr lang="zh-TW" altLang="zh-TW" sz="1600" kern="0" dirty="0">
                <a:solidFill>
                  <a:srgbClr val="595959"/>
                </a:solidFill>
                <a:ea typeface="Arial"/>
                <a:cs typeface="Arial"/>
                <a:sym typeface="Arial"/>
              </a:rPr>
              <a:t>行政</a:t>
            </a:r>
            <a:r>
              <a:rPr lang="zh-TW" altLang="en-US" sz="1600" kern="0" dirty="0">
                <a:solidFill>
                  <a:srgbClr val="595959"/>
                </a:solidFill>
                <a:ea typeface="Arial"/>
                <a:cs typeface="Arial"/>
                <a:sym typeface="Arial"/>
              </a:rPr>
              <a:t>支持</a:t>
            </a:r>
            <a:endParaRPr lang="en-US" altLang="zh-TW" sz="1600" kern="0" dirty="0">
              <a:solidFill>
                <a:srgbClr val="595959"/>
              </a:solidFill>
              <a:ea typeface="Arial"/>
              <a:cs typeface="Arial"/>
              <a:sym typeface="Arial"/>
            </a:endParaRPr>
          </a:p>
          <a:p>
            <a:pPr marL="84138" indent="-84138" algn="ctr">
              <a:lnSpc>
                <a:spcPct val="150000"/>
              </a:lnSpc>
              <a:buClr>
                <a:srgbClr val="595959"/>
              </a:buClr>
              <a:buSzPct val="100000"/>
              <a:buFont typeface="Noto Sans Symbols"/>
              <a:buChar char="■"/>
            </a:pPr>
            <a:r>
              <a:rPr lang="zh-TW" altLang="zh-TW" sz="1600" kern="0" dirty="0">
                <a:solidFill>
                  <a:srgbClr val="595959"/>
                </a:solidFill>
                <a:ea typeface="Arial"/>
                <a:cs typeface="Arial"/>
                <a:sym typeface="Arial"/>
              </a:rPr>
              <a:t>教師專業</a:t>
            </a:r>
          </a:p>
          <a:p>
            <a:pPr marL="84138" indent="-84138" algn="ctr">
              <a:lnSpc>
                <a:spcPct val="150000"/>
              </a:lnSpc>
              <a:buClr>
                <a:srgbClr val="595959"/>
              </a:buClr>
              <a:buSzPct val="100000"/>
              <a:buFont typeface="Noto Sans Symbols"/>
              <a:buChar char="■"/>
            </a:pPr>
            <a:r>
              <a:rPr lang="zh-TW" altLang="zh-TW" sz="1600" kern="0" dirty="0">
                <a:solidFill>
                  <a:srgbClr val="595959"/>
                </a:solidFill>
                <a:ea typeface="Arial"/>
                <a:cs typeface="Arial"/>
                <a:sym typeface="Arial"/>
              </a:rPr>
              <a:t>環境建置</a:t>
            </a:r>
          </a:p>
          <a:p>
            <a:pPr marL="84138" indent="-84138" algn="ctr">
              <a:lnSpc>
                <a:spcPct val="150000"/>
              </a:lnSpc>
              <a:buClr>
                <a:srgbClr val="595959"/>
              </a:buClr>
              <a:buSzPct val="100000"/>
              <a:buFont typeface="Noto Sans Symbols"/>
              <a:buChar char="■"/>
            </a:pPr>
            <a:r>
              <a:rPr lang="zh-TW" altLang="zh-TW" sz="1600" kern="0" dirty="0">
                <a:solidFill>
                  <a:srgbClr val="595959"/>
                </a:solidFill>
                <a:ea typeface="Arial"/>
                <a:cs typeface="Arial"/>
                <a:sym typeface="Arial"/>
              </a:rPr>
              <a:t>家長共識</a:t>
            </a: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n-US" altLang="zh-TW" smtClean="0"/>
              <a:pPr algn="r">
                <a:buSzPct val="25000"/>
              </a:pPr>
              <a:t>40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76068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Shape 634"/>
          <p:cNvSpPr/>
          <p:nvPr/>
        </p:nvSpPr>
        <p:spPr>
          <a:xfrm>
            <a:off x="0" y="1107893"/>
            <a:ext cx="6012160" cy="952969"/>
          </a:xfrm>
          <a:prstGeom prst="homePlate">
            <a:avLst>
              <a:gd name="adj" fmla="val 50000"/>
            </a:avLst>
          </a:prstGeom>
          <a:solidFill>
            <a:srgbClr val="33CC33">
              <a:alpha val="50196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>
              <a:buSzPct val="25000"/>
            </a:pPr>
            <a:r>
              <a:rPr lang="zh-TW" altLang="en-US" sz="2800" b="1" kern="0" dirty="0">
                <a:solidFill>
                  <a:srgbClr val="3A3838"/>
                </a:solidFill>
                <a:ea typeface="Arial"/>
                <a:cs typeface="Arial"/>
                <a:sym typeface="Arial"/>
              </a:rPr>
              <a:t>（一）</a:t>
            </a:r>
            <a:r>
              <a:rPr lang="zh-TW" altLang="en-US" sz="2800" b="1" kern="0" dirty="0">
                <a:solidFill>
                  <a:srgbClr val="3A3838"/>
                </a:solidFill>
                <a:cs typeface="Arial"/>
                <a:sym typeface="Arial"/>
              </a:rPr>
              <a:t>組織</a:t>
            </a:r>
            <a:r>
              <a:rPr lang="zh-TW" altLang="en-US" sz="2800" b="1" kern="0" dirty="0">
                <a:solidFill>
                  <a:srgbClr val="3A3838"/>
                </a:solidFill>
                <a:ea typeface="Arial"/>
                <a:cs typeface="Arial"/>
                <a:sym typeface="Arial"/>
              </a:rPr>
              <a:t>學校課程發展委員會 </a:t>
            </a:r>
          </a:p>
        </p:txBody>
      </p:sp>
      <p:sp>
        <p:nvSpPr>
          <p:cNvPr id="635" name="Shape 635"/>
          <p:cNvSpPr txBox="1">
            <a:spLocks noGrp="1"/>
          </p:cNvSpPr>
          <p:nvPr>
            <p:ph type="body" idx="1"/>
          </p:nvPr>
        </p:nvSpPr>
        <p:spPr>
          <a:xfrm>
            <a:off x="457200" y="2287427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533400" marR="0" lvl="0" indent="-533400" algn="l" rtl="0"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ct val="100000"/>
              <a:buFont typeface="Noto Sans Symbols"/>
              <a:buChar char="■"/>
            </a:pPr>
            <a:r>
              <a:rPr lang="zh-TW" sz="2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成員包括：學校行政人員、年級及領域教師、教師組織代表及學生家長委員會代表、校外專家學者、社區/部落人士、產業界人士或學生等。</a:t>
            </a:r>
          </a:p>
          <a:p>
            <a:pPr marL="533400" marR="0" lvl="0" indent="-533400" algn="l" rtl="0">
              <a:spcBef>
                <a:spcPts val="1760"/>
              </a:spcBef>
              <a:spcAft>
                <a:spcPts val="0"/>
              </a:spcAft>
              <a:buClr>
                <a:srgbClr val="3A3838"/>
              </a:buClr>
              <a:buSzPct val="100000"/>
              <a:buFont typeface="Noto Sans Symbols"/>
              <a:buChar char="■"/>
            </a:pPr>
            <a:r>
              <a:rPr lang="zh-TW" sz="2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課程發展委員會，主責課程總體計畫審查及備查作業。</a:t>
            </a:r>
          </a:p>
          <a:p>
            <a:pPr marL="533400" marR="0" lvl="0" indent="-533400" algn="l" rtl="0">
              <a:spcBef>
                <a:spcPts val="1760"/>
              </a:spcBef>
              <a:spcAft>
                <a:spcPts val="0"/>
              </a:spcAft>
              <a:buClr>
                <a:srgbClr val="3A3838"/>
              </a:buClr>
              <a:buSzPct val="100000"/>
              <a:buFont typeface="Noto Sans Symbols"/>
              <a:buChar char="■"/>
            </a:pPr>
            <a:r>
              <a:rPr lang="zh-TW" sz="2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下設領域小組或校本課程發展小組，負責發展校本課程及編輯教材。</a:t>
            </a:r>
          </a:p>
          <a:p>
            <a:pPr marL="533400" marR="0" lvl="0" indent="-533400" algn="l" rtl="0">
              <a:spcBef>
                <a:spcPts val="17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None/>
            </a:pPr>
            <a:endParaRPr sz="2800" b="0" i="0" u="none" strike="noStrike" cap="none">
              <a:solidFill>
                <a:srgbClr val="3A383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6" name="Shape 636"/>
          <p:cNvSpPr/>
          <p:nvPr/>
        </p:nvSpPr>
        <p:spPr>
          <a:xfrm>
            <a:off x="0" y="216014"/>
            <a:ext cx="9144000" cy="792087"/>
          </a:xfrm>
          <a:prstGeom prst="rect">
            <a:avLst/>
          </a:prstGeom>
          <a:solidFill>
            <a:srgbClr val="F7CAAC">
              <a:alpha val="55686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37" name="Shape 637"/>
          <p:cNvSpPr/>
          <p:nvPr/>
        </p:nvSpPr>
        <p:spPr>
          <a:xfrm>
            <a:off x="2" y="261532"/>
            <a:ext cx="9036495" cy="64633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一、評估學校發展情境 </a:t>
            </a:r>
            <a:r>
              <a:rPr lang="en-US" altLang="zh-TW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(1/</a:t>
            </a:r>
            <a:r>
              <a:rPr lang="zh-TW" altLang="en-US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２</a:t>
            </a:r>
            <a:r>
              <a:rPr lang="en-US" altLang="zh-TW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)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n-US" altLang="zh-TW" smtClean="0"/>
              <a:pPr algn="r">
                <a:buSzPct val="25000"/>
              </a:pPr>
              <a:t>41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3872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Shape 642"/>
          <p:cNvSpPr txBox="1">
            <a:spLocks noGrp="1"/>
          </p:cNvSpPr>
          <p:nvPr>
            <p:ph type="body" idx="1"/>
          </p:nvPr>
        </p:nvSpPr>
        <p:spPr>
          <a:xfrm>
            <a:off x="457207" y="2132870"/>
            <a:ext cx="8435279" cy="4525963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533400" marR="0" lvl="0" indent="-533400" algn="l" rtl="0"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ct val="100000"/>
              <a:buFont typeface="Noto Sans Symbols"/>
              <a:buChar char="■"/>
            </a:pPr>
            <a:r>
              <a:rPr lang="zh-TW" sz="2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內部情境：校內課程系統、學生特質及需求、教師專業知能、學校歷史傳統等現況。</a:t>
            </a:r>
          </a:p>
          <a:p>
            <a:pPr marL="533400" marR="0" lvl="0" indent="-533400" algn="l" rtl="0">
              <a:spcBef>
                <a:spcPts val="1760"/>
              </a:spcBef>
              <a:spcAft>
                <a:spcPts val="0"/>
              </a:spcAft>
              <a:buClr>
                <a:srgbClr val="3A3838"/>
              </a:buClr>
              <a:buSzPct val="100000"/>
              <a:buFont typeface="Noto Sans Symbols"/>
              <a:buChar char="■"/>
            </a:pPr>
            <a:r>
              <a:rPr lang="zh-TW" sz="2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外部情境：社會環境、教育系統、家長和社區教育期望、人力、物力、財力及環境支援系統等。</a:t>
            </a:r>
          </a:p>
          <a:p>
            <a:pPr marL="533400" marR="0" lvl="0" indent="-533400" algn="l" rtl="0">
              <a:spcBef>
                <a:spcPts val="1760"/>
              </a:spcBef>
              <a:spcAft>
                <a:spcPts val="0"/>
              </a:spcAft>
              <a:buClr>
                <a:srgbClr val="3A3838"/>
              </a:buClr>
              <a:buSzPct val="100000"/>
              <a:buFont typeface="Noto Sans Symbols"/>
              <a:buChar char="■"/>
            </a:pPr>
            <a:r>
              <a:rPr lang="zh-TW" sz="2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可借用企業管理所使用的SWOTS分析，從內部系統分析出學校的優勢</a:t>
            </a:r>
            <a:r>
              <a:rPr lang="zh-TW" sz="24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(Strengths)</a:t>
            </a:r>
            <a:r>
              <a:rPr lang="zh-TW" sz="2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、</a:t>
            </a:r>
            <a:br>
              <a:rPr lang="zh-TW" sz="2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zh-TW" sz="2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劣勢</a:t>
            </a:r>
            <a:r>
              <a:rPr lang="zh-TW" sz="24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(Weaknesses)</a:t>
            </a:r>
            <a:r>
              <a:rPr lang="zh-TW" sz="2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、機會</a:t>
            </a:r>
            <a:r>
              <a:rPr lang="zh-TW" sz="24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(Opportunities)</a:t>
            </a:r>
            <a:r>
              <a:rPr lang="zh-TW" sz="2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、</a:t>
            </a:r>
            <a:br>
              <a:rPr lang="zh-TW" sz="2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zh-TW" sz="2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威脅</a:t>
            </a:r>
            <a:r>
              <a:rPr lang="zh-TW" sz="24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(Threats)</a:t>
            </a:r>
            <a:r>
              <a:rPr lang="zh-TW" sz="2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、行動策略</a:t>
            </a:r>
            <a:r>
              <a:rPr lang="zh-TW" sz="24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(Strategy)</a:t>
            </a:r>
            <a:r>
              <a:rPr lang="zh-TW" sz="2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。</a:t>
            </a:r>
          </a:p>
        </p:txBody>
      </p:sp>
      <p:sp>
        <p:nvSpPr>
          <p:cNvPr id="643" name="Shape 643"/>
          <p:cNvSpPr/>
          <p:nvPr/>
        </p:nvSpPr>
        <p:spPr>
          <a:xfrm>
            <a:off x="0" y="188654"/>
            <a:ext cx="9144000" cy="792087"/>
          </a:xfrm>
          <a:prstGeom prst="rect">
            <a:avLst/>
          </a:prstGeom>
          <a:solidFill>
            <a:srgbClr val="F7CAAC">
              <a:alpha val="55686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44" name="Shape 644"/>
          <p:cNvSpPr/>
          <p:nvPr/>
        </p:nvSpPr>
        <p:spPr>
          <a:xfrm>
            <a:off x="2" y="261532"/>
            <a:ext cx="9036495" cy="64633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一、評估學校發展情境 </a:t>
            </a:r>
            <a:r>
              <a:rPr lang="en-US" altLang="zh-TW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(2/</a:t>
            </a:r>
            <a:r>
              <a:rPr lang="zh-TW" altLang="en-US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２</a:t>
            </a:r>
            <a:r>
              <a:rPr lang="en-US" altLang="zh-TW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)</a:t>
            </a:r>
          </a:p>
        </p:txBody>
      </p:sp>
      <p:sp>
        <p:nvSpPr>
          <p:cNvPr id="645" name="Shape 645"/>
          <p:cNvSpPr/>
          <p:nvPr/>
        </p:nvSpPr>
        <p:spPr>
          <a:xfrm>
            <a:off x="0" y="1107893"/>
            <a:ext cx="6012160" cy="952969"/>
          </a:xfrm>
          <a:prstGeom prst="homePlate">
            <a:avLst>
              <a:gd name="adj" fmla="val 50000"/>
            </a:avLst>
          </a:prstGeom>
          <a:solidFill>
            <a:srgbClr val="33CC33">
              <a:alpha val="50196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>
              <a:buSzPct val="25000"/>
            </a:pPr>
            <a:r>
              <a:rPr lang="zh-TW" altLang="en-US" sz="2800" b="1" kern="0">
                <a:solidFill>
                  <a:srgbClr val="3A3838"/>
                </a:solidFill>
                <a:cs typeface="Arial"/>
                <a:sym typeface="Arial"/>
              </a:rPr>
              <a:t>（二）分析學校脈絡情境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n-US" altLang="zh-TW" smtClean="0"/>
              <a:pPr algn="r">
                <a:buSzPct val="25000"/>
              </a:pPr>
              <a:t>42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9301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n-US" altLang="zh-TW">
                <a:solidFill>
                  <a:srgbClr val="000000"/>
                </a:solidFill>
              </a:rPr>
              <a:pPr algn="r">
                <a:buSzPct val="25000"/>
              </a:pPr>
              <a:t>43</a:t>
            </a:fld>
            <a:endParaRPr lang="zh-TW" altLang="en-US">
              <a:solidFill>
                <a:srgbClr val="0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08" y="188640"/>
            <a:ext cx="8972197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157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Shape 650"/>
          <p:cNvSpPr txBox="1"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533400" marR="0" lvl="0" indent="-533400" algn="l" rtl="0"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ct val="100000"/>
              <a:buFont typeface="Noto Sans Symbols"/>
              <a:buChar char="■"/>
            </a:pPr>
            <a:r>
              <a:rPr lang="zh-TW" sz="2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在組織和選擇課程內容之前，宜先發展學校本位課程的願景及目標。</a:t>
            </a:r>
          </a:p>
          <a:p>
            <a:pPr marL="533400" marR="0" lvl="0" indent="-533400" algn="l" rtl="0">
              <a:spcBef>
                <a:spcPts val="1760"/>
              </a:spcBef>
              <a:spcAft>
                <a:spcPts val="0"/>
              </a:spcAft>
              <a:buClr>
                <a:srgbClr val="3A3838"/>
              </a:buClr>
              <a:buSzPct val="100000"/>
              <a:buFont typeface="Noto Sans Symbols"/>
              <a:buChar char="■"/>
            </a:pPr>
            <a:r>
              <a:rPr lang="zh-TW" sz="2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願景及目標的形塑除課程發展委員會成員，可廣納不同成員的需求與意見。</a:t>
            </a:r>
          </a:p>
          <a:p>
            <a:pPr marL="533400" marR="0" lvl="0" indent="-533400" algn="l" rtl="0">
              <a:spcBef>
                <a:spcPts val="1760"/>
              </a:spcBef>
              <a:spcAft>
                <a:spcPts val="0"/>
              </a:spcAft>
              <a:buClr>
                <a:srgbClr val="3A3838"/>
              </a:buClr>
              <a:buSzPct val="100000"/>
              <a:buFont typeface="Noto Sans Symbols"/>
              <a:buChar char="■"/>
            </a:pPr>
            <a:r>
              <a:rPr lang="zh-TW" sz="2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除依據SWOTS分析也宜兼顧國定課程、教育政策的法令，以及考量社會未來的發展。</a:t>
            </a:r>
          </a:p>
        </p:txBody>
      </p:sp>
      <p:sp>
        <p:nvSpPr>
          <p:cNvPr id="651" name="Shape 651"/>
          <p:cNvSpPr/>
          <p:nvPr/>
        </p:nvSpPr>
        <p:spPr>
          <a:xfrm>
            <a:off x="0" y="216014"/>
            <a:ext cx="9144000" cy="792087"/>
          </a:xfrm>
          <a:prstGeom prst="rect">
            <a:avLst/>
          </a:prstGeom>
          <a:solidFill>
            <a:srgbClr val="F7CAAC">
              <a:alpha val="55686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52" name="Shape 652"/>
          <p:cNvSpPr/>
          <p:nvPr/>
        </p:nvSpPr>
        <p:spPr>
          <a:xfrm>
            <a:off x="2" y="283834"/>
            <a:ext cx="9036495" cy="64633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二、形塑課程願景、目標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n-US" altLang="zh-TW" smtClean="0"/>
              <a:pPr algn="r">
                <a:buSzPct val="25000"/>
              </a:pPr>
              <a:t>44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8048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651"/>
          <p:cNvSpPr/>
          <p:nvPr/>
        </p:nvSpPr>
        <p:spPr>
          <a:xfrm>
            <a:off x="0" y="216014"/>
            <a:ext cx="9144000" cy="792087"/>
          </a:xfrm>
          <a:prstGeom prst="rect">
            <a:avLst/>
          </a:prstGeom>
          <a:solidFill>
            <a:srgbClr val="F7CAAC">
              <a:alpha val="55686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57" name="Shape 657"/>
          <p:cNvSpPr txBox="1">
            <a:spLocks noGrp="1"/>
          </p:cNvSpPr>
          <p:nvPr>
            <p:ph type="body" idx="1"/>
          </p:nvPr>
        </p:nvSpPr>
        <p:spPr>
          <a:xfrm>
            <a:off x="457200" y="1268765"/>
            <a:ext cx="8229600" cy="518457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533400" marR="0" lvl="0" indent="-5334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ct val="100000"/>
              <a:buFont typeface="Noto Sans Symbols"/>
              <a:buChar char="■"/>
            </a:pPr>
            <a:r>
              <a:rPr lang="zh-TW" sz="2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規劃縱向和横向課程的連結與統整，以及確立課程實施重點、時段、方式、師資的安排等。</a:t>
            </a:r>
          </a:p>
          <a:p>
            <a:pPr marL="533400" marR="0" lvl="0" indent="-533400" algn="l" rtl="0">
              <a:lnSpc>
                <a:spcPct val="150000"/>
              </a:lnSpc>
              <a:spcBef>
                <a:spcPts val="1160"/>
              </a:spcBef>
              <a:spcAft>
                <a:spcPts val="0"/>
              </a:spcAft>
              <a:buClr>
                <a:srgbClr val="3A3838"/>
              </a:buClr>
              <a:buSzPct val="100000"/>
              <a:buFont typeface="Noto Sans Symbols"/>
              <a:buChar char="■"/>
            </a:pPr>
            <a:r>
              <a:rPr lang="zh-TW" sz="2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在縱向課程連結方面，需將學校本位課程目標轉化為各年級課程目標。</a:t>
            </a:r>
          </a:p>
          <a:p>
            <a:pPr marL="533400" marR="0" lvl="0" indent="-533400" algn="l" rtl="0">
              <a:lnSpc>
                <a:spcPct val="150000"/>
              </a:lnSpc>
              <a:spcBef>
                <a:spcPts val="1160"/>
              </a:spcBef>
              <a:spcAft>
                <a:spcPts val="0"/>
              </a:spcAft>
              <a:buClr>
                <a:srgbClr val="3A3838"/>
              </a:buClr>
              <a:buSzPct val="100000"/>
              <a:buFont typeface="Noto Sans Symbols"/>
              <a:buChar char="■"/>
            </a:pPr>
            <a:r>
              <a:rPr lang="zh-TW" sz="2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横向課程統整方面，需考量與部定或校訂課程之間如何統整。</a:t>
            </a:r>
          </a:p>
        </p:txBody>
      </p:sp>
      <p:sp>
        <p:nvSpPr>
          <p:cNvPr id="659" name="Shape 659"/>
          <p:cNvSpPr/>
          <p:nvPr/>
        </p:nvSpPr>
        <p:spPr>
          <a:xfrm>
            <a:off x="2" y="294985"/>
            <a:ext cx="9036495" cy="64633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三、建立課程架構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n-US" altLang="zh-TW" smtClean="0"/>
              <a:pPr algn="r">
                <a:buSzPct val="25000"/>
              </a:pPr>
              <a:t>45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5685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51"/>
          <p:cNvSpPr/>
          <p:nvPr/>
        </p:nvSpPr>
        <p:spPr>
          <a:xfrm>
            <a:off x="0" y="216014"/>
            <a:ext cx="9144000" cy="792087"/>
          </a:xfrm>
          <a:prstGeom prst="rect">
            <a:avLst/>
          </a:prstGeom>
          <a:solidFill>
            <a:srgbClr val="F7CAAC">
              <a:alpha val="55686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64" name="Shape 664"/>
          <p:cNvSpPr txBox="1">
            <a:spLocks noGrp="1"/>
          </p:cNvSpPr>
          <p:nvPr>
            <p:ph type="body" idx="1"/>
          </p:nvPr>
        </p:nvSpPr>
        <p:spPr>
          <a:xfrm>
            <a:off x="457200" y="1423322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533400" marR="0" lvl="0" indent="-533400" algn="l" rtl="0"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ct val="100000"/>
              <a:buFont typeface="Noto Sans Symbols"/>
              <a:buChar char="■"/>
            </a:pPr>
            <a:r>
              <a:rPr lang="zh-TW" sz="2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領域研究小組、教師專業社群或任課教師可依課程架構發展素養導向教學，內容含：設計理念、學習表現/學習內容、教學目標、教學內容及活動、教學時間、教學資源與學習評量設計。</a:t>
            </a:r>
          </a:p>
          <a:p>
            <a:pPr marL="533400" marR="0" lvl="0" indent="-533400" algn="l" rtl="0">
              <a:spcBef>
                <a:spcPts val="1160"/>
              </a:spcBef>
              <a:spcAft>
                <a:spcPts val="0"/>
              </a:spcAft>
              <a:buClr>
                <a:srgbClr val="3A3838"/>
              </a:buClr>
              <a:buSzPct val="100000"/>
              <a:buFont typeface="Noto Sans Symbols"/>
              <a:buChar char="■"/>
            </a:pPr>
            <a:r>
              <a:rPr lang="zh-TW" sz="2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教材之選擇和組織，宜與學生生活經驗連結。</a:t>
            </a:r>
          </a:p>
          <a:p>
            <a:pPr marL="533400" marR="0" lvl="0" indent="-533400" algn="l" rtl="0">
              <a:spcBef>
                <a:spcPts val="1160"/>
              </a:spcBef>
              <a:spcAft>
                <a:spcPts val="0"/>
              </a:spcAft>
              <a:buClr>
                <a:srgbClr val="3A3838"/>
              </a:buClr>
              <a:buSzPct val="100000"/>
              <a:buFont typeface="Noto Sans Symbols"/>
              <a:buChar char="■"/>
            </a:pPr>
            <a:r>
              <a:rPr lang="zh-TW" sz="2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教學目標應符合學校之願景與課程目標。</a:t>
            </a:r>
          </a:p>
          <a:p>
            <a:pPr marL="533400" marR="0" lvl="0" indent="-533400" algn="l" rtl="0">
              <a:spcBef>
                <a:spcPts val="1160"/>
              </a:spcBef>
              <a:spcAft>
                <a:spcPts val="0"/>
              </a:spcAft>
              <a:buClr>
                <a:srgbClr val="3A3838"/>
              </a:buClr>
              <a:buSzPct val="100000"/>
              <a:buFont typeface="Noto Sans Symbols"/>
              <a:buChar char="■"/>
            </a:pPr>
            <a:r>
              <a:rPr lang="zh-TW" sz="2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教學內容及素養導向教學設計，宜符合學生身心之發展及學習之興趣。</a:t>
            </a:r>
          </a:p>
          <a:p>
            <a:pPr marL="533400" marR="0" lvl="0" indent="-533400" algn="l" rtl="0">
              <a:spcBef>
                <a:spcPts val="1160"/>
              </a:spcBef>
              <a:spcAft>
                <a:spcPts val="0"/>
              </a:spcAft>
              <a:buClr>
                <a:srgbClr val="3A3838"/>
              </a:buClr>
              <a:buSzPct val="100000"/>
              <a:buFont typeface="Noto Sans Symbols"/>
              <a:buChar char="■"/>
            </a:pPr>
            <a:r>
              <a:rPr lang="zh-TW" sz="2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素養導向教學評量宜掌握多元而彈性的原則。</a:t>
            </a:r>
          </a:p>
        </p:txBody>
      </p:sp>
      <p:sp>
        <p:nvSpPr>
          <p:cNvPr id="666" name="Shape 666"/>
          <p:cNvSpPr/>
          <p:nvPr/>
        </p:nvSpPr>
        <p:spPr>
          <a:xfrm>
            <a:off x="2" y="283834"/>
            <a:ext cx="9036495" cy="64633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四、設計素養導向教學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n-US" altLang="zh-TW" smtClean="0"/>
              <a:pPr algn="r">
                <a:buSzPct val="25000"/>
              </a:pPr>
              <a:t>46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1446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51"/>
          <p:cNvSpPr/>
          <p:nvPr/>
        </p:nvSpPr>
        <p:spPr>
          <a:xfrm>
            <a:off x="0" y="216014"/>
            <a:ext cx="9144000" cy="792087"/>
          </a:xfrm>
          <a:prstGeom prst="rect">
            <a:avLst/>
          </a:prstGeom>
          <a:solidFill>
            <a:srgbClr val="F7CAAC">
              <a:alpha val="55686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35" name="Shape 735"/>
          <p:cNvSpPr txBox="1"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533400" marR="0" lvl="0" indent="-533400" algn="l" rtl="0"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ct val="100000"/>
              <a:buFont typeface="Noto Sans Symbols"/>
              <a:buChar char="■"/>
            </a:pPr>
            <a:r>
              <a:rPr lang="zh-TW" sz="2800" b="0" i="0" u="none" strike="noStrike" cap="none" dirty="0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實施期間，進行形成性課程評鑑與修正。</a:t>
            </a:r>
          </a:p>
          <a:p>
            <a:pPr marL="533400" marR="0" lvl="0" indent="-533400" algn="l" rtl="0">
              <a:spcBef>
                <a:spcPts val="1760"/>
              </a:spcBef>
              <a:spcAft>
                <a:spcPts val="0"/>
              </a:spcAft>
              <a:buClr>
                <a:srgbClr val="3A3838"/>
              </a:buClr>
              <a:buSzPct val="100000"/>
              <a:buFont typeface="Noto Sans Symbols"/>
              <a:buChar char="■"/>
            </a:pPr>
            <a:r>
              <a:rPr lang="zh-TW" sz="2800" b="0" i="0" u="none" strike="noStrike" cap="none" dirty="0" smtClean="0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經由總結性</a:t>
            </a:r>
            <a:r>
              <a:rPr lang="zh-TW" sz="2800" b="0" i="0" u="none" strike="noStrike" cap="none" dirty="0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課程評鑑，修正次一學年度學校本位課程方案。</a:t>
            </a:r>
          </a:p>
          <a:p>
            <a:pPr marL="533400" marR="0" lvl="0" indent="-533400" algn="l" rtl="0">
              <a:spcBef>
                <a:spcPts val="1760"/>
              </a:spcBef>
              <a:spcAft>
                <a:spcPts val="0"/>
              </a:spcAft>
              <a:buClr>
                <a:srgbClr val="3A3838"/>
              </a:buClr>
              <a:buSzPct val="100000"/>
              <a:buFont typeface="Noto Sans Symbols"/>
              <a:buChar char="■"/>
            </a:pPr>
            <a:r>
              <a:rPr lang="zh-TW" sz="2800" b="0" i="0" u="none" strike="noStrike" cap="none" dirty="0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藉</a:t>
            </a:r>
            <a:r>
              <a:rPr lang="zh-TW" sz="2800" b="0" i="0" u="none" strike="noStrike" cap="none" dirty="0" smtClean="0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由</a:t>
            </a:r>
            <a:r>
              <a:rPr lang="zh-TW" altLang="en-US" sz="2800" b="0" i="0" u="none" strike="noStrike" cap="none" dirty="0" smtClean="0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學校課程</a:t>
            </a:r>
            <a:r>
              <a:rPr lang="zh-TW" sz="2800" b="0" i="0" u="none" strike="noStrike" cap="none" dirty="0" smtClean="0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計畫、</a:t>
            </a:r>
            <a:r>
              <a:rPr lang="zh-TW" altLang="en-US" sz="2800" b="0" i="0" u="none" strike="noStrike" cap="none" dirty="0" smtClean="0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實施</a:t>
            </a:r>
            <a:r>
              <a:rPr lang="zh-TW" sz="2800" b="0" i="0" u="none" strike="noStrike" cap="none" dirty="0" smtClean="0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、</a:t>
            </a:r>
            <a:r>
              <a:rPr lang="zh-TW" sz="2800" b="0" i="0" u="none" strike="noStrike" cap="none" dirty="0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評鑑、再修正的循環，建構學校本位課程制度化之運作。</a:t>
            </a:r>
          </a:p>
          <a:p>
            <a:pPr marL="533400" marR="0" lvl="0" indent="-533400" algn="l" rtl="0">
              <a:spcBef>
                <a:spcPts val="1760"/>
              </a:spcBef>
              <a:spcAft>
                <a:spcPts val="0"/>
              </a:spcAft>
              <a:buClr>
                <a:srgbClr val="3A3838"/>
              </a:buClr>
              <a:buSzPct val="100000"/>
              <a:buFont typeface="Noto Sans Symbols"/>
              <a:buChar char="■"/>
            </a:pPr>
            <a:r>
              <a:rPr lang="zh-TW" altLang="en-US" sz="2800" b="0" i="0" u="none" strike="noStrike" cap="none" dirty="0" smtClean="0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學校</a:t>
            </a:r>
            <a:r>
              <a:rPr lang="zh-TW" sz="2800" b="0" i="0" u="none" strike="noStrike" cap="none" dirty="0" smtClean="0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課程評鑑包括</a:t>
            </a:r>
            <a:r>
              <a:rPr lang="zh-TW" altLang="en-US" sz="2800" b="0" i="0" u="none" strike="noStrike" cap="none" dirty="0" smtClean="0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學校本位課程</a:t>
            </a:r>
            <a:r>
              <a:rPr lang="zh-TW" sz="2800" b="0" i="0" u="none" strike="noStrike" cap="none" dirty="0" smtClean="0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學習</a:t>
            </a:r>
            <a:r>
              <a:rPr lang="zh-TW" sz="2800" b="0" i="0" u="none" strike="noStrike" cap="none" dirty="0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成果</a:t>
            </a:r>
            <a:r>
              <a:rPr lang="zh-TW" sz="2800" b="0" i="0" u="none" strike="noStrike" cap="none" dirty="0" smtClean="0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、</a:t>
            </a:r>
            <a:r>
              <a:rPr lang="zh-TW" altLang="en-US" sz="2800" b="0" i="0" u="none" strike="noStrike" cap="none" dirty="0" smtClean="0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素養導向</a:t>
            </a:r>
            <a:r>
              <a:rPr lang="zh-TW" sz="2800" b="0" i="0" u="none" strike="noStrike" cap="none" dirty="0" smtClean="0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教學</a:t>
            </a:r>
            <a:r>
              <a:rPr lang="zh-TW" altLang="en-US" sz="2800" b="0" i="0" u="none" strike="noStrike" cap="none" dirty="0" smtClean="0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、</a:t>
            </a:r>
            <a:r>
              <a:rPr lang="zh-TW" sz="2800" b="0" i="0" u="none" strike="noStrike" cap="none" dirty="0" smtClean="0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教學</a:t>
            </a:r>
            <a:r>
              <a:rPr lang="zh-TW" altLang="en-US" sz="2800" b="0" i="0" u="none" strike="noStrike" cap="none" dirty="0" smtClean="0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變革與創新</a:t>
            </a:r>
            <a:r>
              <a:rPr lang="zh-TW" sz="2800" b="0" i="0" u="none" strike="noStrike" cap="none" dirty="0" smtClean="0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等</a:t>
            </a:r>
            <a:r>
              <a:rPr lang="zh-TW" sz="2800" b="0" i="0" u="none" strike="noStrike" cap="none" dirty="0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rPr>
              <a:t>面向。</a:t>
            </a:r>
          </a:p>
        </p:txBody>
      </p:sp>
      <p:sp>
        <p:nvSpPr>
          <p:cNvPr id="737" name="Shape 737"/>
          <p:cNvSpPr/>
          <p:nvPr/>
        </p:nvSpPr>
        <p:spPr>
          <a:xfrm>
            <a:off x="2" y="283834"/>
            <a:ext cx="9036495" cy="64633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五、實施與評鑑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n-US" altLang="zh-TW" smtClean="0"/>
              <a:pPr algn="r">
                <a:buSzPct val="25000"/>
              </a:pPr>
              <a:t>47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52642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0" name="Shape 610"/>
          <p:cNvCxnSpPr/>
          <p:nvPr/>
        </p:nvCxnSpPr>
        <p:spPr>
          <a:xfrm rot="10800000" flipH="1">
            <a:off x="1358090" y="3573015"/>
            <a:ext cx="117571" cy="12157"/>
          </a:xfrm>
          <a:prstGeom prst="straightConnector1">
            <a:avLst/>
          </a:prstGeom>
          <a:noFill/>
          <a:ln w="12700" cap="flat" cmpd="sng">
            <a:solidFill>
              <a:srgbClr val="BFBFBF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611" name="Shape 611"/>
          <p:cNvSpPr/>
          <p:nvPr/>
        </p:nvSpPr>
        <p:spPr>
          <a:xfrm>
            <a:off x="0" y="216014"/>
            <a:ext cx="9144000" cy="792087"/>
          </a:xfrm>
          <a:prstGeom prst="rect">
            <a:avLst/>
          </a:prstGeom>
          <a:solidFill>
            <a:srgbClr val="F7CAAC">
              <a:alpha val="55686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12" name="Shape 612"/>
          <p:cNvSpPr/>
          <p:nvPr/>
        </p:nvSpPr>
        <p:spPr>
          <a:xfrm>
            <a:off x="2" y="275791"/>
            <a:ext cx="9036495" cy="64633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學校本位課程發展之歷程</a:t>
            </a:r>
          </a:p>
        </p:txBody>
      </p:sp>
      <p:sp>
        <p:nvSpPr>
          <p:cNvPr id="615" name="Shape 615"/>
          <p:cNvSpPr/>
          <p:nvPr/>
        </p:nvSpPr>
        <p:spPr>
          <a:xfrm>
            <a:off x="-1248357" y="4077071"/>
            <a:ext cx="1385417" cy="3255280"/>
          </a:xfrm>
          <a:prstGeom prst="rect">
            <a:avLst/>
          </a:prstGeom>
          <a:solidFill>
            <a:srgbClr val="FFF2CC">
              <a:alpha val="65882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>
              <a:lnSpc>
                <a:spcPct val="150000"/>
              </a:lnSpc>
              <a:buClr>
                <a:srgbClr val="595959"/>
              </a:buClr>
              <a:buSzPct val="100000"/>
            </a:pPr>
            <a:endParaRPr lang="zh-TW" altLang="en-US" sz="1600" kern="0" dirty="0">
              <a:solidFill>
                <a:srgbClr val="595959"/>
              </a:solidFill>
              <a:ea typeface="Arial"/>
              <a:cs typeface="Arial"/>
              <a:sym typeface="Arial"/>
            </a:endParaRPr>
          </a:p>
        </p:txBody>
      </p:sp>
      <p:pic>
        <p:nvPicPr>
          <p:cNvPr id="617" name="Shape 617"/>
          <p:cNvPicPr preferRelativeResize="0"/>
          <p:nvPr/>
        </p:nvPicPr>
        <p:blipFill rotWithShape="1">
          <a:blip r:embed="rId3"/>
          <a:srcRect l="62600"/>
          <a:stretch/>
        </p:blipFill>
        <p:spPr>
          <a:xfrm rot="2449170">
            <a:off x="2500803" y="947217"/>
            <a:ext cx="4728370" cy="5212870"/>
          </a:xfrm>
          <a:prstGeom prst="rect">
            <a:avLst/>
          </a:prstGeom>
          <a:noFill/>
          <a:ln>
            <a:noFill/>
          </a:ln>
        </p:spPr>
      </p:pic>
      <p:sp>
        <p:nvSpPr>
          <p:cNvPr id="618" name="Shape 618"/>
          <p:cNvSpPr/>
          <p:nvPr/>
        </p:nvSpPr>
        <p:spPr>
          <a:xfrm>
            <a:off x="5235656" y="1679016"/>
            <a:ext cx="1800000" cy="1080000"/>
          </a:xfrm>
          <a:prstGeom prst="roundRect">
            <a:avLst>
              <a:gd name="adj" fmla="val 16667"/>
            </a:avLst>
          </a:prstGeom>
          <a:solidFill>
            <a:srgbClr val="FEE5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zh-TW" altLang="en-US" sz="2000" b="1" kern="0">
                <a:solidFill>
                  <a:srgbClr val="C55A11"/>
                </a:solidFill>
                <a:ea typeface="Arial"/>
                <a:cs typeface="Arial"/>
                <a:sym typeface="Arial"/>
              </a:rPr>
              <a:t>評估學校</a:t>
            </a:r>
            <a:br>
              <a:rPr lang="zh-TW" altLang="en-US" sz="2000" b="1" kern="0">
                <a:solidFill>
                  <a:srgbClr val="C55A11"/>
                </a:solidFill>
                <a:ea typeface="Arial"/>
                <a:cs typeface="Arial"/>
                <a:sym typeface="Arial"/>
              </a:rPr>
            </a:br>
            <a:r>
              <a:rPr lang="zh-TW" altLang="en-US" sz="2000" b="1" kern="0">
                <a:solidFill>
                  <a:srgbClr val="C55A11"/>
                </a:solidFill>
                <a:ea typeface="Arial"/>
                <a:cs typeface="Arial"/>
                <a:sym typeface="Arial"/>
              </a:rPr>
              <a:t>發展情境</a:t>
            </a:r>
          </a:p>
        </p:txBody>
      </p:sp>
      <p:sp>
        <p:nvSpPr>
          <p:cNvPr id="619" name="Shape 619"/>
          <p:cNvSpPr/>
          <p:nvPr/>
        </p:nvSpPr>
        <p:spPr>
          <a:xfrm>
            <a:off x="6275505" y="3717978"/>
            <a:ext cx="1800000" cy="1080000"/>
          </a:xfrm>
          <a:prstGeom prst="roundRect">
            <a:avLst>
              <a:gd name="adj" fmla="val 16667"/>
            </a:avLst>
          </a:prstGeom>
          <a:solidFill>
            <a:srgbClr val="FEE5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zh-TW" altLang="en-US" sz="2000" b="1" kern="0" dirty="0">
                <a:solidFill>
                  <a:srgbClr val="C55A11"/>
                </a:solidFill>
                <a:ea typeface="Arial"/>
                <a:cs typeface="Arial"/>
                <a:sym typeface="Arial"/>
              </a:rPr>
              <a:t>形塑課程</a:t>
            </a:r>
            <a:br>
              <a:rPr lang="zh-TW" altLang="en-US" sz="2000" b="1" kern="0" dirty="0">
                <a:solidFill>
                  <a:srgbClr val="C55A11"/>
                </a:solidFill>
                <a:ea typeface="Arial"/>
                <a:cs typeface="Arial"/>
                <a:sym typeface="Arial"/>
              </a:rPr>
            </a:br>
            <a:r>
              <a:rPr lang="zh-TW" altLang="en-US" sz="2000" b="1" kern="0" dirty="0">
                <a:solidFill>
                  <a:srgbClr val="C55A11"/>
                </a:solidFill>
                <a:ea typeface="Arial"/>
                <a:cs typeface="Arial"/>
                <a:sym typeface="Arial"/>
              </a:rPr>
              <a:t>願景、目標</a:t>
            </a:r>
          </a:p>
        </p:txBody>
      </p:sp>
      <p:sp>
        <p:nvSpPr>
          <p:cNvPr id="620" name="Shape 620"/>
          <p:cNvSpPr/>
          <p:nvPr/>
        </p:nvSpPr>
        <p:spPr>
          <a:xfrm>
            <a:off x="4000892" y="5382666"/>
            <a:ext cx="1800000" cy="1080000"/>
          </a:xfrm>
          <a:prstGeom prst="roundRect">
            <a:avLst>
              <a:gd name="adj" fmla="val 16667"/>
            </a:avLst>
          </a:prstGeom>
          <a:solidFill>
            <a:srgbClr val="FEE5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zh-TW" altLang="en-US" sz="2000" b="1" kern="0" dirty="0">
                <a:solidFill>
                  <a:srgbClr val="C55A11"/>
                </a:solidFill>
                <a:ea typeface="Arial"/>
                <a:cs typeface="Arial"/>
                <a:sym typeface="Arial"/>
              </a:rPr>
              <a:t>建立</a:t>
            </a:r>
            <a:br>
              <a:rPr lang="zh-TW" altLang="en-US" sz="2000" b="1" kern="0" dirty="0">
                <a:solidFill>
                  <a:srgbClr val="C55A11"/>
                </a:solidFill>
                <a:ea typeface="Arial"/>
                <a:cs typeface="Arial"/>
                <a:sym typeface="Arial"/>
              </a:rPr>
            </a:br>
            <a:r>
              <a:rPr lang="zh-TW" altLang="en-US" sz="2000" b="1" kern="0" dirty="0">
                <a:solidFill>
                  <a:srgbClr val="C55A11"/>
                </a:solidFill>
                <a:ea typeface="Arial"/>
                <a:cs typeface="Arial"/>
                <a:sym typeface="Arial"/>
              </a:rPr>
              <a:t>課程架構</a:t>
            </a:r>
          </a:p>
        </p:txBody>
      </p:sp>
      <p:sp>
        <p:nvSpPr>
          <p:cNvPr id="621" name="Shape 621"/>
          <p:cNvSpPr/>
          <p:nvPr/>
        </p:nvSpPr>
        <p:spPr>
          <a:xfrm>
            <a:off x="1853059" y="3729480"/>
            <a:ext cx="1800000" cy="1080000"/>
          </a:xfrm>
          <a:prstGeom prst="roundRect">
            <a:avLst>
              <a:gd name="adj" fmla="val 16667"/>
            </a:avLst>
          </a:prstGeom>
          <a:solidFill>
            <a:srgbClr val="FEE5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zh-TW" altLang="en-US" sz="2000" b="1" kern="0" dirty="0">
                <a:solidFill>
                  <a:srgbClr val="C55A11"/>
                </a:solidFill>
                <a:ea typeface="Arial"/>
                <a:cs typeface="Arial"/>
                <a:sym typeface="Arial"/>
              </a:rPr>
              <a:t>設計</a:t>
            </a:r>
            <a:br>
              <a:rPr lang="zh-TW" altLang="en-US" sz="2000" b="1" kern="0" dirty="0">
                <a:solidFill>
                  <a:srgbClr val="C55A11"/>
                </a:solidFill>
                <a:ea typeface="Arial"/>
                <a:cs typeface="Arial"/>
                <a:sym typeface="Arial"/>
              </a:rPr>
            </a:br>
            <a:r>
              <a:rPr lang="zh-TW" altLang="en-US" sz="2000" b="1" kern="0" dirty="0">
                <a:solidFill>
                  <a:srgbClr val="C55A11"/>
                </a:solidFill>
                <a:ea typeface="Arial"/>
                <a:cs typeface="Arial"/>
                <a:sym typeface="Arial"/>
              </a:rPr>
              <a:t>教學方案</a:t>
            </a:r>
          </a:p>
        </p:txBody>
      </p:sp>
      <p:sp>
        <p:nvSpPr>
          <p:cNvPr id="623" name="Shape 623"/>
          <p:cNvSpPr/>
          <p:nvPr/>
        </p:nvSpPr>
        <p:spPr>
          <a:xfrm>
            <a:off x="2421265" y="1736434"/>
            <a:ext cx="1800000" cy="1080000"/>
          </a:xfrm>
          <a:prstGeom prst="roundRect">
            <a:avLst>
              <a:gd name="adj" fmla="val 16667"/>
            </a:avLst>
          </a:prstGeom>
          <a:solidFill>
            <a:srgbClr val="FEE5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zh-TW" altLang="en-US" sz="2000" b="1" kern="0">
                <a:solidFill>
                  <a:srgbClr val="C55A11"/>
                </a:solidFill>
                <a:ea typeface="Arial"/>
                <a:cs typeface="Arial"/>
                <a:sym typeface="Arial"/>
              </a:rPr>
              <a:t>實施與評鑑</a:t>
            </a:r>
          </a:p>
        </p:txBody>
      </p:sp>
      <p:sp>
        <p:nvSpPr>
          <p:cNvPr id="624" name="Shape 624"/>
          <p:cNvSpPr/>
          <p:nvPr/>
        </p:nvSpPr>
        <p:spPr>
          <a:xfrm>
            <a:off x="4995943" y="1541519"/>
            <a:ext cx="504056" cy="5040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en-US" altLang="zh-TW" kern="0">
                <a:solidFill>
                  <a:srgbClr val="FFFFFF"/>
                </a:solidFill>
                <a:ea typeface="Arial"/>
                <a:cs typeface="Arial"/>
                <a:sym typeface="Arial"/>
              </a:rPr>
              <a:t>1</a:t>
            </a:r>
          </a:p>
        </p:txBody>
      </p:sp>
      <p:sp>
        <p:nvSpPr>
          <p:cNvPr id="625" name="Shape 625"/>
          <p:cNvSpPr/>
          <p:nvPr/>
        </p:nvSpPr>
        <p:spPr>
          <a:xfrm>
            <a:off x="6078208" y="3475594"/>
            <a:ext cx="504056" cy="5040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en-US" altLang="zh-TW" kern="0">
                <a:solidFill>
                  <a:srgbClr val="FFFFFF"/>
                </a:solidFill>
                <a:ea typeface="Arial"/>
                <a:cs typeface="Arial"/>
                <a:sym typeface="Arial"/>
              </a:rPr>
              <a:t>2</a:t>
            </a:r>
          </a:p>
        </p:txBody>
      </p:sp>
      <p:sp>
        <p:nvSpPr>
          <p:cNvPr id="626" name="Shape 626"/>
          <p:cNvSpPr/>
          <p:nvPr/>
        </p:nvSpPr>
        <p:spPr>
          <a:xfrm>
            <a:off x="3768292" y="5130639"/>
            <a:ext cx="504056" cy="5040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en-US" altLang="zh-TW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3</a:t>
            </a:r>
          </a:p>
        </p:txBody>
      </p:sp>
      <p:sp>
        <p:nvSpPr>
          <p:cNvPr id="627" name="Shape 627"/>
          <p:cNvSpPr/>
          <p:nvPr/>
        </p:nvSpPr>
        <p:spPr>
          <a:xfrm>
            <a:off x="1781053" y="3450523"/>
            <a:ext cx="504056" cy="5040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en-US" altLang="zh-TW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4</a:t>
            </a:r>
          </a:p>
        </p:txBody>
      </p:sp>
      <p:sp>
        <p:nvSpPr>
          <p:cNvPr id="629" name="Shape 629"/>
          <p:cNvSpPr/>
          <p:nvPr/>
        </p:nvSpPr>
        <p:spPr>
          <a:xfrm>
            <a:off x="2277250" y="1598937"/>
            <a:ext cx="504056" cy="5040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en-US" altLang="zh-TW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5</a:t>
            </a:r>
            <a:endParaRPr lang="zh-TW" altLang="en-US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" name="圓角矩形 1"/>
          <p:cNvSpPr/>
          <p:nvPr/>
        </p:nvSpPr>
        <p:spPr>
          <a:xfrm>
            <a:off x="1635443" y="1193180"/>
            <a:ext cx="7240929" cy="5486398"/>
          </a:xfrm>
          <a:prstGeom prst="roundRect">
            <a:avLst/>
          </a:prstGeom>
          <a:noFill/>
          <a:ln w="476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400" kern="0">
              <a:solidFill>
                <a:srgbClr val="FFFFFF"/>
              </a:solidFill>
              <a:sym typeface="Arial"/>
            </a:endParaRPr>
          </a:p>
        </p:txBody>
      </p:sp>
      <p:sp>
        <p:nvSpPr>
          <p:cNvPr id="4" name="矩形圖說文字 3"/>
          <p:cNvSpPr/>
          <p:nvPr/>
        </p:nvSpPr>
        <p:spPr>
          <a:xfrm>
            <a:off x="7320769" y="1557103"/>
            <a:ext cx="1656674" cy="1748824"/>
          </a:xfrm>
          <a:prstGeom prst="wedgeRectCallout">
            <a:avLst>
              <a:gd name="adj1" fmla="val -62037"/>
              <a:gd name="adj2" fmla="val -30051"/>
            </a:avLst>
          </a:prstGeom>
          <a:solidFill>
            <a:srgbClr val="66CC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285750" indent="-285750">
              <a:buClr>
                <a:srgbClr val="595959"/>
              </a:buClr>
              <a:buSzPct val="100000"/>
              <a:buFont typeface="Noto Sans Symbols"/>
              <a:buChar char="■"/>
            </a:pPr>
            <a:r>
              <a:rPr lang="zh-TW" altLang="en-US" sz="1400" kern="0" dirty="0">
                <a:solidFill>
                  <a:srgbClr val="595959"/>
                </a:solidFill>
                <a:ea typeface="Arial"/>
                <a:cs typeface="Arial"/>
                <a:sym typeface="Arial"/>
              </a:rPr>
              <a:t>組織</a:t>
            </a:r>
            <a:r>
              <a:rPr lang="zh-TW" altLang="zh-TW" sz="1400" kern="0" dirty="0">
                <a:solidFill>
                  <a:srgbClr val="595959"/>
                </a:solidFill>
                <a:ea typeface="Arial"/>
                <a:cs typeface="Arial"/>
                <a:sym typeface="Arial"/>
              </a:rPr>
              <a:t>學校課程發展委員會</a:t>
            </a:r>
          </a:p>
          <a:p>
            <a:pPr marL="285750" indent="-285750">
              <a:buClr>
                <a:srgbClr val="595959"/>
              </a:buClr>
              <a:buSzPct val="100000"/>
              <a:buFont typeface="Noto Sans Symbols"/>
              <a:buChar char="■"/>
            </a:pPr>
            <a:r>
              <a:rPr lang="zh-TW" altLang="zh-TW" sz="1400" kern="0" dirty="0">
                <a:solidFill>
                  <a:srgbClr val="595959"/>
                </a:solidFill>
                <a:ea typeface="Arial"/>
                <a:cs typeface="Arial"/>
                <a:sym typeface="Arial"/>
              </a:rPr>
              <a:t>分析學校脈絡</a:t>
            </a:r>
            <a:br>
              <a:rPr lang="zh-TW" altLang="zh-TW" sz="1400" kern="0" dirty="0">
                <a:solidFill>
                  <a:srgbClr val="595959"/>
                </a:solidFill>
                <a:ea typeface="Arial"/>
                <a:cs typeface="Arial"/>
                <a:sym typeface="Arial"/>
              </a:rPr>
            </a:br>
            <a:r>
              <a:rPr lang="zh-TW" altLang="zh-TW" sz="1400" kern="0" dirty="0">
                <a:solidFill>
                  <a:srgbClr val="595959"/>
                </a:solidFill>
                <a:ea typeface="Arial"/>
                <a:cs typeface="Arial"/>
                <a:sym typeface="Arial"/>
              </a:rPr>
              <a:t>情境</a:t>
            </a:r>
          </a:p>
          <a:p>
            <a:pPr marL="285750" indent="-285750">
              <a:buClr>
                <a:srgbClr val="595959"/>
              </a:buClr>
              <a:buSzPct val="100000"/>
              <a:buFont typeface="Noto Sans Symbols"/>
              <a:buChar char="■"/>
            </a:pPr>
            <a:r>
              <a:rPr lang="zh-TW" altLang="zh-TW" sz="1400" kern="0" dirty="0">
                <a:solidFill>
                  <a:srgbClr val="595959"/>
                </a:solidFill>
                <a:ea typeface="Arial"/>
                <a:cs typeface="Arial"/>
                <a:sym typeface="Arial"/>
              </a:rPr>
              <a:t>定位學校課程發展的需求</a:t>
            </a:r>
          </a:p>
          <a:p>
            <a:pPr algn="ctr"/>
            <a:endParaRPr lang="zh-TW" altLang="en-US" sz="1400" kern="0" dirty="0">
              <a:solidFill>
                <a:srgbClr val="FFFFFF"/>
              </a:solidFill>
              <a:sym typeface="Arial"/>
            </a:endParaRPr>
          </a:p>
        </p:txBody>
      </p:sp>
      <p:sp>
        <p:nvSpPr>
          <p:cNvPr id="5" name="矩形圖說文字 4"/>
          <p:cNvSpPr/>
          <p:nvPr/>
        </p:nvSpPr>
        <p:spPr>
          <a:xfrm>
            <a:off x="149970" y="1293432"/>
            <a:ext cx="1179628" cy="3309848"/>
          </a:xfrm>
          <a:prstGeom prst="wedgeRectCallout">
            <a:avLst>
              <a:gd name="adj1" fmla="val 74436"/>
              <a:gd name="adj2" fmla="val -20267"/>
            </a:avLst>
          </a:prstGeom>
          <a:solidFill>
            <a:srgbClr val="66CC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buClr>
                <a:srgbClr val="595959"/>
              </a:buClr>
              <a:buSzPct val="100000"/>
            </a:pPr>
            <a:r>
              <a:rPr lang="zh-TW" altLang="zh-TW" sz="2400" b="1" kern="0" dirty="0">
                <a:solidFill>
                  <a:srgbClr val="C55A11"/>
                </a:solidFill>
                <a:sym typeface="Arial"/>
              </a:rPr>
              <a:t>整合配</a:t>
            </a:r>
            <a:endParaRPr lang="en-US" altLang="zh-TW" sz="2400" b="1" kern="0" dirty="0">
              <a:solidFill>
                <a:srgbClr val="C55A11"/>
              </a:solidFill>
              <a:sym typeface="Arial"/>
            </a:endParaRPr>
          </a:p>
          <a:p>
            <a:pPr algn="ctr">
              <a:buClr>
                <a:srgbClr val="595959"/>
              </a:buClr>
              <a:buSzPct val="100000"/>
            </a:pPr>
            <a:r>
              <a:rPr lang="zh-TW" altLang="zh-TW" sz="2400" b="1" kern="0" dirty="0">
                <a:solidFill>
                  <a:srgbClr val="C55A11"/>
                </a:solidFill>
                <a:sym typeface="Arial"/>
              </a:rPr>
              <a:t>套措施</a:t>
            </a:r>
            <a:endParaRPr lang="en-US" altLang="zh-TW" sz="2400" kern="0" dirty="0">
              <a:solidFill>
                <a:srgbClr val="595959"/>
              </a:solidFill>
              <a:ea typeface="Arial"/>
              <a:cs typeface="Arial"/>
              <a:sym typeface="Arial"/>
            </a:endParaRPr>
          </a:p>
          <a:p>
            <a:pPr marL="84138" indent="-84138" algn="ctr">
              <a:lnSpc>
                <a:spcPct val="150000"/>
              </a:lnSpc>
              <a:buClr>
                <a:srgbClr val="595959"/>
              </a:buClr>
              <a:buSzPct val="100000"/>
              <a:buFont typeface="Noto Sans Symbols"/>
              <a:buChar char="■"/>
            </a:pPr>
            <a:r>
              <a:rPr lang="zh-TW" altLang="zh-TW" sz="1600" kern="0" dirty="0">
                <a:solidFill>
                  <a:srgbClr val="595959"/>
                </a:solidFill>
                <a:ea typeface="Arial"/>
                <a:cs typeface="Arial"/>
                <a:sym typeface="Arial"/>
              </a:rPr>
              <a:t>組織運作</a:t>
            </a:r>
          </a:p>
          <a:p>
            <a:pPr marL="84138" indent="-84138" algn="ctr">
              <a:lnSpc>
                <a:spcPct val="150000"/>
              </a:lnSpc>
              <a:buClr>
                <a:srgbClr val="595959"/>
              </a:buClr>
              <a:buSzPct val="100000"/>
              <a:buFont typeface="Noto Sans Symbols"/>
              <a:buChar char="■"/>
            </a:pPr>
            <a:r>
              <a:rPr lang="zh-TW" altLang="zh-TW" sz="1600" kern="0" dirty="0">
                <a:solidFill>
                  <a:srgbClr val="595959"/>
                </a:solidFill>
                <a:ea typeface="Arial"/>
                <a:cs typeface="Arial"/>
                <a:sym typeface="Arial"/>
              </a:rPr>
              <a:t>行政</a:t>
            </a:r>
            <a:r>
              <a:rPr lang="zh-TW" altLang="en-US" sz="1600" kern="0" dirty="0">
                <a:solidFill>
                  <a:srgbClr val="595959"/>
                </a:solidFill>
                <a:ea typeface="Arial"/>
                <a:cs typeface="Arial"/>
                <a:sym typeface="Arial"/>
              </a:rPr>
              <a:t>支持</a:t>
            </a:r>
            <a:endParaRPr lang="en-US" altLang="zh-TW" sz="1600" kern="0" dirty="0">
              <a:solidFill>
                <a:srgbClr val="595959"/>
              </a:solidFill>
              <a:ea typeface="Arial"/>
              <a:cs typeface="Arial"/>
              <a:sym typeface="Arial"/>
            </a:endParaRPr>
          </a:p>
          <a:p>
            <a:pPr marL="84138" indent="-84138" algn="ctr">
              <a:lnSpc>
                <a:spcPct val="150000"/>
              </a:lnSpc>
              <a:buClr>
                <a:srgbClr val="595959"/>
              </a:buClr>
              <a:buSzPct val="100000"/>
              <a:buFont typeface="Noto Sans Symbols"/>
              <a:buChar char="■"/>
            </a:pPr>
            <a:r>
              <a:rPr lang="zh-TW" altLang="zh-TW" sz="1600" kern="0" dirty="0">
                <a:solidFill>
                  <a:srgbClr val="595959"/>
                </a:solidFill>
                <a:ea typeface="Arial"/>
                <a:cs typeface="Arial"/>
                <a:sym typeface="Arial"/>
              </a:rPr>
              <a:t>教師專業</a:t>
            </a:r>
          </a:p>
          <a:p>
            <a:pPr marL="84138" indent="-84138" algn="ctr">
              <a:lnSpc>
                <a:spcPct val="150000"/>
              </a:lnSpc>
              <a:buClr>
                <a:srgbClr val="595959"/>
              </a:buClr>
              <a:buSzPct val="100000"/>
              <a:buFont typeface="Noto Sans Symbols"/>
              <a:buChar char="■"/>
            </a:pPr>
            <a:r>
              <a:rPr lang="zh-TW" altLang="zh-TW" sz="1600" kern="0" dirty="0">
                <a:solidFill>
                  <a:srgbClr val="595959"/>
                </a:solidFill>
                <a:ea typeface="Arial"/>
                <a:cs typeface="Arial"/>
                <a:sym typeface="Arial"/>
              </a:rPr>
              <a:t>環境建置</a:t>
            </a:r>
          </a:p>
          <a:p>
            <a:pPr marL="84138" indent="-84138" algn="ctr">
              <a:lnSpc>
                <a:spcPct val="150000"/>
              </a:lnSpc>
              <a:buClr>
                <a:srgbClr val="595959"/>
              </a:buClr>
              <a:buSzPct val="100000"/>
              <a:buFont typeface="Noto Sans Symbols"/>
              <a:buChar char="■"/>
            </a:pPr>
            <a:r>
              <a:rPr lang="zh-TW" altLang="zh-TW" sz="1600" kern="0" dirty="0">
                <a:solidFill>
                  <a:srgbClr val="595959"/>
                </a:solidFill>
                <a:ea typeface="Arial"/>
                <a:cs typeface="Arial"/>
                <a:sym typeface="Arial"/>
              </a:rPr>
              <a:t>家長共識</a:t>
            </a: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n-US" altLang="zh-TW" smtClean="0">
                <a:solidFill>
                  <a:srgbClr val="000000"/>
                </a:solidFill>
              </a:rPr>
              <a:pPr algn="r">
                <a:buSzPct val="25000"/>
              </a:pPr>
              <a:t>48</a:t>
            </a:fld>
            <a:endParaRPr lang="zh-TW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77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651"/>
          <p:cNvSpPr/>
          <p:nvPr/>
        </p:nvSpPr>
        <p:spPr>
          <a:xfrm>
            <a:off x="0" y="216014"/>
            <a:ext cx="9144000" cy="792087"/>
          </a:xfrm>
          <a:prstGeom prst="rect">
            <a:avLst/>
          </a:prstGeom>
          <a:solidFill>
            <a:srgbClr val="F7CAAC">
              <a:alpha val="55686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72" name="Shape 672"/>
          <p:cNvSpPr/>
          <p:nvPr/>
        </p:nvSpPr>
        <p:spPr>
          <a:xfrm>
            <a:off x="2" y="294985"/>
            <a:ext cx="9036495" cy="64633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3600" b="1" kern="0" dirty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整合配套</a:t>
            </a:r>
            <a:r>
              <a:rPr lang="zh-TW" altLang="en-US" sz="3600" b="1" kern="0" dirty="0" smtClean="0">
                <a:solidFill>
                  <a:srgbClr val="323F4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措施</a:t>
            </a:r>
            <a:endParaRPr lang="en-US" altLang="zh-TW" sz="3600" b="1" kern="0" dirty="0">
              <a:solidFill>
                <a:srgbClr val="323F4F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/>
              <a:sym typeface="Arial"/>
            </a:endParaRPr>
          </a:p>
        </p:txBody>
      </p:sp>
      <p:grpSp>
        <p:nvGrpSpPr>
          <p:cNvPr id="673" name="Shape 673"/>
          <p:cNvGrpSpPr/>
          <p:nvPr/>
        </p:nvGrpSpPr>
        <p:grpSpPr>
          <a:xfrm>
            <a:off x="1394257" y="1055504"/>
            <a:ext cx="6355501" cy="5664222"/>
            <a:chOff x="1328698" y="164690"/>
            <a:chExt cx="5450912" cy="4858023"/>
          </a:xfrm>
        </p:grpSpPr>
        <p:sp>
          <p:nvSpPr>
            <p:cNvPr id="674" name="Shape 674"/>
            <p:cNvSpPr/>
            <p:nvPr/>
          </p:nvSpPr>
          <p:spPr>
            <a:xfrm>
              <a:off x="1857521" y="631460"/>
              <a:ext cx="4205837" cy="4205837"/>
            </a:xfrm>
            <a:prstGeom prst="blockArc">
              <a:avLst>
                <a:gd name="adj1" fmla="val 11880000"/>
                <a:gd name="adj2" fmla="val 16200000"/>
                <a:gd name="adj3" fmla="val 4644"/>
              </a:avLst>
            </a:prstGeom>
            <a:solidFill>
              <a:srgbClr val="6FAA47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75" name="Shape 675"/>
            <p:cNvSpPr/>
            <p:nvPr/>
          </p:nvSpPr>
          <p:spPr>
            <a:xfrm>
              <a:off x="1857521" y="631460"/>
              <a:ext cx="4205837" cy="4205837"/>
            </a:xfrm>
            <a:prstGeom prst="blockArc">
              <a:avLst>
                <a:gd name="adj1" fmla="val 7560000"/>
                <a:gd name="adj2" fmla="val 11880000"/>
                <a:gd name="adj3" fmla="val 4644"/>
              </a:avLst>
            </a:prstGeom>
            <a:solidFill>
              <a:srgbClr val="45B150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76" name="Shape 676"/>
            <p:cNvSpPr/>
            <p:nvPr/>
          </p:nvSpPr>
          <p:spPr>
            <a:xfrm>
              <a:off x="1857521" y="631460"/>
              <a:ext cx="4205837" cy="4205837"/>
            </a:xfrm>
            <a:prstGeom prst="blockArc">
              <a:avLst>
                <a:gd name="adj1" fmla="val 3240000"/>
                <a:gd name="adj2" fmla="val 7560000"/>
                <a:gd name="adj3" fmla="val 4644"/>
              </a:avLst>
            </a:prstGeom>
            <a:solidFill>
              <a:srgbClr val="44B78C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77" name="Shape 677"/>
            <p:cNvSpPr/>
            <p:nvPr/>
          </p:nvSpPr>
          <p:spPr>
            <a:xfrm>
              <a:off x="1857521" y="631460"/>
              <a:ext cx="4205837" cy="4205837"/>
            </a:xfrm>
            <a:prstGeom prst="blockArc">
              <a:avLst>
                <a:gd name="adj1" fmla="val 20520000"/>
                <a:gd name="adj2" fmla="val 3240000"/>
                <a:gd name="adj3" fmla="val 4644"/>
              </a:avLst>
            </a:prstGeom>
            <a:solidFill>
              <a:srgbClr val="43AEBD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78" name="Shape 678"/>
            <p:cNvSpPr/>
            <p:nvPr/>
          </p:nvSpPr>
          <p:spPr>
            <a:xfrm>
              <a:off x="1857521" y="631460"/>
              <a:ext cx="4205837" cy="4205837"/>
            </a:xfrm>
            <a:prstGeom prst="blockArc">
              <a:avLst>
                <a:gd name="adj1" fmla="val 16200000"/>
                <a:gd name="adj2" fmla="val 20520000"/>
                <a:gd name="adj3" fmla="val 4644"/>
              </a:avLst>
            </a:prstGeom>
            <a:solidFill>
              <a:srgbClr val="4372C3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79" name="Shape 679"/>
            <p:cNvSpPr/>
            <p:nvPr/>
          </p:nvSpPr>
          <p:spPr>
            <a:xfrm>
              <a:off x="3106364" y="1822924"/>
              <a:ext cx="1937676" cy="1937676"/>
            </a:xfrm>
            <a:prstGeom prst="ellipse">
              <a:avLst/>
            </a:prstGeom>
            <a:solidFill>
              <a:schemeClr val="accent4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0" name="Shape 680"/>
            <p:cNvSpPr txBox="1"/>
            <p:nvPr/>
          </p:nvSpPr>
          <p:spPr>
            <a:xfrm>
              <a:off x="3394627" y="2106689"/>
              <a:ext cx="1370143" cy="13701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30475" tIns="30475" rIns="30475" bIns="30475" anchor="ctr" anchorCtr="0">
              <a:noAutofit/>
            </a:bodyPr>
            <a:lstStyle/>
            <a:p>
              <a:pPr algn="ctr">
                <a:lnSpc>
                  <a:spcPct val="90000"/>
                </a:lnSpc>
                <a:buSzPct val="25000"/>
              </a:pPr>
              <a:r>
                <a:rPr lang="zh-TW" altLang="en-US" sz="2400" b="1" kern="0" dirty="0">
                  <a:solidFill>
                    <a:srgbClr val="FFFFFF"/>
                  </a:solidFill>
                  <a:ea typeface="Arial"/>
                  <a:cs typeface="Arial"/>
                  <a:sym typeface="Arial"/>
                </a:rPr>
                <a:t>配套措施</a:t>
              </a:r>
            </a:p>
          </p:txBody>
        </p:sp>
        <p:sp>
          <p:nvSpPr>
            <p:cNvPr id="681" name="Shape 681"/>
            <p:cNvSpPr/>
            <p:nvPr/>
          </p:nvSpPr>
          <p:spPr>
            <a:xfrm>
              <a:off x="3282253" y="164690"/>
              <a:ext cx="1543803" cy="1543803"/>
            </a:xfrm>
            <a:prstGeom prst="ellipse">
              <a:avLst/>
            </a:prstGeom>
            <a:solidFill>
              <a:srgbClr val="4372C3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91425" tIns="91425" rIns="91425" bIns="91425" anchor="ctr" anchorCtr="0">
              <a:noAutofit/>
            </a:bodyPr>
            <a:lstStyle/>
            <a:p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2" name="Shape 682"/>
            <p:cNvSpPr txBox="1"/>
            <p:nvPr/>
          </p:nvSpPr>
          <p:spPr>
            <a:xfrm>
              <a:off x="3490453" y="382458"/>
              <a:ext cx="1111538" cy="10806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30475" tIns="30475" rIns="30475" bIns="30475" anchor="ctr" anchorCtr="0">
              <a:noAutofit/>
            </a:bodyPr>
            <a:lstStyle/>
            <a:p>
              <a:pPr algn="ctr">
                <a:lnSpc>
                  <a:spcPct val="90000"/>
                </a:lnSpc>
                <a:buSzPct val="25000"/>
              </a:pPr>
              <a:r>
                <a:rPr lang="zh-TW" altLang="en-US" sz="2400" b="1" kern="0" dirty="0">
                  <a:solidFill>
                    <a:srgbClr val="FFFFFF"/>
                  </a:solidFill>
                  <a:ea typeface="Arial"/>
                  <a:cs typeface="Arial"/>
                  <a:sym typeface="Arial"/>
                </a:rPr>
                <a:t>組織運作</a:t>
              </a:r>
            </a:p>
          </p:txBody>
        </p:sp>
        <p:sp>
          <p:nvSpPr>
            <p:cNvPr id="683" name="Shape 683"/>
            <p:cNvSpPr/>
            <p:nvPr/>
          </p:nvSpPr>
          <p:spPr>
            <a:xfrm>
              <a:off x="5235807" y="1421442"/>
              <a:ext cx="1543803" cy="1543803"/>
            </a:xfrm>
            <a:prstGeom prst="ellipse">
              <a:avLst/>
            </a:prstGeom>
            <a:solidFill>
              <a:srgbClr val="43AEBD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91425" tIns="91425" rIns="91425" bIns="91425" anchor="ctr" anchorCtr="0">
              <a:noAutofit/>
            </a:bodyPr>
            <a:lstStyle/>
            <a:p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4" name="Shape 684"/>
            <p:cNvSpPr txBox="1"/>
            <p:nvPr/>
          </p:nvSpPr>
          <p:spPr>
            <a:xfrm>
              <a:off x="5444008" y="1658335"/>
              <a:ext cx="1111538" cy="10806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30475" tIns="30475" rIns="30475" bIns="30475" anchor="ctr" anchorCtr="0">
              <a:noAutofit/>
            </a:bodyPr>
            <a:lstStyle/>
            <a:p>
              <a:pPr algn="ctr">
                <a:lnSpc>
                  <a:spcPct val="90000"/>
                </a:lnSpc>
                <a:buSzPct val="25000"/>
              </a:pPr>
              <a:r>
                <a:rPr lang="zh-TW" altLang="en-US" sz="2400" b="1" kern="0" dirty="0">
                  <a:solidFill>
                    <a:srgbClr val="FFFFFF"/>
                  </a:solidFill>
                  <a:ea typeface="Arial"/>
                  <a:cs typeface="Arial"/>
                  <a:sym typeface="Arial"/>
                </a:rPr>
                <a:t>行政支持</a:t>
              </a:r>
            </a:p>
          </p:txBody>
        </p:sp>
        <p:sp>
          <p:nvSpPr>
            <p:cNvPr id="685" name="Shape 685"/>
            <p:cNvSpPr/>
            <p:nvPr/>
          </p:nvSpPr>
          <p:spPr>
            <a:xfrm>
              <a:off x="4489616" y="3478910"/>
              <a:ext cx="1543803" cy="1543803"/>
            </a:xfrm>
            <a:prstGeom prst="ellipse">
              <a:avLst/>
            </a:prstGeom>
            <a:solidFill>
              <a:srgbClr val="44B78C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91425" tIns="91425" rIns="91425" bIns="91425" anchor="ctr" anchorCtr="0">
              <a:noAutofit/>
            </a:bodyPr>
            <a:lstStyle/>
            <a:p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6" name="Shape 686"/>
            <p:cNvSpPr txBox="1"/>
            <p:nvPr/>
          </p:nvSpPr>
          <p:spPr>
            <a:xfrm>
              <a:off x="4697815" y="3763613"/>
              <a:ext cx="1111538" cy="10806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30475" tIns="30475" rIns="30475" bIns="30475" anchor="ctr" anchorCtr="0">
              <a:noAutofit/>
            </a:bodyPr>
            <a:lstStyle/>
            <a:p>
              <a:pPr algn="ctr">
                <a:lnSpc>
                  <a:spcPct val="90000"/>
                </a:lnSpc>
                <a:buSzPct val="25000"/>
              </a:pPr>
              <a:r>
                <a:rPr lang="zh-TW" altLang="en-US" sz="2400" b="1" kern="0" dirty="0">
                  <a:solidFill>
                    <a:srgbClr val="FFFFFF"/>
                  </a:solidFill>
                  <a:ea typeface="Arial"/>
                  <a:cs typeface="Arial"/>
                  <a:sym typeface="Arial"/>
                </a:rPr>
                <a:t>教師專業</a:t>
              </a:r>
            </a:p>
          </p:txBody>
        </p:sp>
        <p:sp>
          <p:nvSpPr>
            <p:cNvPr id="687" name="Shape 687"/>
            <p:cNvSpPr/>
            <p:nvPr/>
          </p:nvSpPr>
          <p:spPr>
            <a:xfrm>
              <a:off x="2074889" y="3478909"/>
              <a:ext cx="1543803" cy="1543803"/>
            </a:xfrm>
            <a:prstGeom prst="ellipse">
              <a:avLst/>
            </a:prstGeom>
            <a:solidFill>
              <a:srgbClr val="45B15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91425" tIns="91425" rIns="91425" bIns="91425" anchor="ctr" anchorCtr="0">
              <a:noAutofit/>
            </a:bodyPr>
            <a:lstStyle/>
            <a:p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8" name="Shape 688"/>
            <p:cNvSpPr txBox="1"/>
            <p:nvPr/>
          </p:nvSpPr>
          <p:spPr>
            <a:xfrm>
              <a:off x="2283089" y="3763613"/>
              <a:ext cx="1111538" cy="10806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30475" tIns="30475" rIns="30475" bIns="30475" anchor="ctr" anchorCtr="0">
              <a:noAutofit/>
            </a:bodyPr>
            <a:lstStyle/>
            <a:p>
              <a:pPr algn="ctr">
                <a:lnSpc>
                  <a:spcPct val="90000"/>
                </a:lnSpc>
                <a:buSzPct val="25000"/>
              </a:pPr>
              <a:r>
                <a:rPr lang="zh-TW" altLang="en-US" sz="2400" b="1" kern="0">
                  <a:solidFill>
                    <a:srgbClr val="FFFFFF"/>
                  </a:solidFill>
                  <a:ea typeface="Arial"/>
                  <a:cs typeface="Arial"/>
                  <a:sym typeface="Arial"/>
                </a:rPr>
                <a:t>場域建置</a:t>
              </a:r>
            </a:p>
          </p:txBody>
        </p:sp>
        <p:sp>
          <p:nvSpPr>
            <p:cNvPr id="689" name="Shape 689"/>
            <p:cNvSpPr/>
            <p:nvPr/>
          </p:nvSpPr>
          <p:spPr>
            <a:xfrm>
              <a:off x="1328698" y="1421442"/>
              <a:ext cx="1543803" cy="1543803"/>
            </a:xfrm>
            <a:prstGeom prst="ellipse">
              <a:avLst/>
            </a:prstGeom>
            <a:solidFill>
              <a:srgbClr val="6FAA47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91425" tIns="91425" rIns="91425" bIns="91425" anchor="ctr" anchorCtr="0">
              <a:noAutofit/>
            </a:bodyPr>
            <a:lstStyle/>
            <a:p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90" name="Shape 690"/>
            <p:cNvSpPr txBox="1"/>
            <p:nvPr/>
          </p:nvSpPr>
          <p:spPr>
            <a:xfrm>
              <a:off x="1536897" y="1658335"/>
              <a:ext cx="1111538" cy="10806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30475" tIns="30475" rIns="30475" bIns="30475" anchor="ctr" anchorCtr="0">
              <a:noAutofit/>
            </a:bodyPr>
            <a:lstStyle/>
            <a:p>
              <a:pPr algn="ctr">
                <a:lnSpc>
                  <a:spcPct val="90000"/>
                </a:lnSpc>
                <a:buSzPct val="25000"/>
              </a:pPr>
              <a:r>
                <a:rPr lang="zh-TW" altLang="en-US" sz="2400" b="1" kern="0" dirty="0">
                  <a:solidFill>
                    <a:srgbClr val="FFFFFF"/>
                  </a:solidFill>
                  <a:ea typeface="Arial"/>
                  <a:cs typeface="Arial"/>
                  <a:sym typeface="Arial"/>
                </a:rPr>
                <a:t>家長共識</a:t>
              </a:r>
            </a:p>
          </p:txBody>
        </p:sp>
      </p:grpSp>
      <p:sp>
        <p:nvSpPr>
          <p:cNvPr id="4" name="投影片編號版面配置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n-US" altLang="zh-TW" smtClean="0"/>
              <a:pPr algn="r">
                <a:buSzPct val="25000"/>
              </a:pPr>
              <a:t>49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2176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55929" y="116632"/>
            <a:ext cx="8964488" cy="1143000"/>
          </a:xfrm>
        </p:spPr>
        <p:txBody>
          <a:bodyPr>
            <a:noAutofit/>
          </a:bodyPr>
          <a:lstStyle/>
          <a:p>
            <a:r>
              <a:rPr lang="zh-TW" altLang="en-US" sz="2800" b="1" dirty="0" smtClean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以下兩則新聞，有一則是真人記者寫的，有一則是機器人所寫的，你認為哪一則是真人寫的？</a:t>
            </a:r>
            <a:endParaRPr lang="zh-TW" altLang="en-US" sz="2800" b="1" dirty="0">
              <a:solidFill>
                <a:srgbClr val="C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107506" y="1196752"/>
            <a:ext cx="4317776" cy="5517232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新聞一：</a:t>
            </a:r>
          </a:p>
          <a:p>
            <a:pPr marL="0" indent="533400">
              <a:buNone/>
            </a:pP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北京鐵路局統計顯示，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19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日和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日，北京三大火車站尚有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56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餘萬車票未取。其中，北京站互聯網購票未取票數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19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日為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7.77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萬張，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日為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8.8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萬張；北京西站互聯網購票未取票數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19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日為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12.53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萬張，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日為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13.82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萬張；北京南站互聯網購票未取票數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19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日為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5.38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萬張，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日為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7.95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萬張。其中北京西站的未取車票最多。鐵路部門提醒廣大旅客提早取票。</a:t>
            </a:r>
          </a:p>
          <a:p>
            <a:pPr marL="0" indent="533400">
              <a:buNone/>
            </a:pP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今年，互聯網火車票的銷售達到了總售票數的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70%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。為此，北京三大火車站今年春運在取票方面進行了大力優化。</a:t>
            </a:r>
            <a:endPara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內容版面配置區 4"/>
          <p:cNvSpPr>
            <a:spLocks noGrp="1"/>
          </p:cNvSpPr>
          <p:nvPr>
            <p:ph sz="half" idx="2"/>
          </p:nvPr>
        </p:nvSpPr>
        <p:spPr>
          <a:xfrm>
            <a:off x="4542264" y="1196752"/>
            <a:ext cx="4572000" cy="5472608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新聞二：</a:t>
            </a:r>
          </a:p>
          <a:p>
            <a:pPr marL="0" indent="533400">
              <a:spcBef>
                <a:spcPts val="0"/>
              </a:spcBef>
              <a:buNone/>
            </a:pP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“根據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12306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網站餘票信息，截至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2017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17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00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18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日從廣州出發至多個熱門目的地的路線中，廣州到北京、洛陽、南昌、貴陽的火車票全部賣完，想要去這些地方的朋友只有另謀他法了。</a:t>
            </a:r>
          </a:p>
          <a:p>
            <a:pPr marL="0" indent="533400">
              <a:spcBef>
                <a:spcPts val="0"/>
              </a:spcBef>
              <a:buNone/>
            </a:pP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廣州到大連、鄭州、青島、上海、南京、南寧的票比較緊張，都不足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100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張。其中餘票最少的是廣州到鄭州、上海、南寧，均只有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張，有需要的旅客趕緊動手啊。在這些車次中，廣州到南京的票以高鐵為主，餘票少且為商務座，票價昂貴。</a:t>
            </a:r>
          </a:p>
          <a:p>
            <a:pPr marL="0" indent="533400">
              <a:spcBef>
                <a:spcPts val="0"/>
              </a:spcBef>
              <a:buNone/>
            </a:pP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廣州到武漢、長沙、岳陽的票十分充足，其中，餘票最多的是廣州到武漢，還有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1534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張。不過，車次主要是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K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字頭和普列，基本都是無座票，一站到底，路途會比較辛苦。”</a:t>
            </a:r>
            <a:endPara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3460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Shape 462"/>
          <p:cNvSpPr/>
          <p:nvPr/>
        </p:nvSpPr>
        <p:spPr>
          <a:xfrm>
            <a:off x="0" y="2160240"/>
            <a:ext cx="9144000" cy="1772816"/>
          </a:xfrm>
          <a:prstGeom prst="rect">
            <a:avLst/>
          </a:prstGeom>
          <a:solidFill>
            <a:srgbClr val="00CC66">
              <a:alpha val="40000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cs typeface="Arial"/>
              <a:sym typeface="Arial"/>
            </a:endParaRPr>
          </a:p>
        </p:txBody>
      </p:sp>
      <p:sp>
        <p:nvSpPr>
          <p:cNvPr id="463" name="Shape 463"/>
          <p:cNvSpPr/>
          <p:nvPr/>
        </p:nvSpPr>
        <p:spPr>
          <a:xfrm>
            <a:off x="2" y="2692705"/>
            <a:ext cx="9036495" cy="70788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zh-TW" altLang="en-US" sz="4000" b="1" kern="0" dirty="0" smtClean="0">
                <a:solidFill>
                  <a:srgbClr val="3F3F3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東華附小的</a:t>
            </a:r>
            <a:r>
              <a:rPr kumimoji="0" lang="zh-TW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經驗</a:t>
            </a:r>
            <a:r>
              <a:rPr lang="zh-TW" altLang="en-US" sz="4000" b="1" kern="0" dirty="0" smtClean="0">
                <a:solidFill>
                  <a:srgbClr val="3F3F3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分享</a:t>
            </a:r>
            <a:endParaRPr lang="zh-TW" altLang="en-US" sz="4000" b="1" kern="0" dirty="0">
              <a:solidFill>
                <a:srgbClr val="3F3F3F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/>
              <a:sym typeface="Arial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n-US" altLang="zh-TW">
                <a:solidFill>
                  <a:srgbClr val="000000"/>
                </a:solidFill>
              </a:rPr>
              <a:pPr algn="r">
                <a:buSzPct val="25000"/>
              </a:pPr>
              <a:t>50</a:t>
            </a:fld>
            <a:endParaRPr lang="zh-TW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8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81000" y="248072"/>
            <a:ext cx="8229600" cy="1143000"/>
          </a:xfrm>
        </p:spPr>
        <p:txBody>
          <a:bodyPr/>
          <a:lstStyle/>
          <a:p>
            <a:r>
              <a:rPr lang="zh-TW" altLang="en-US" dirty="0" smtClean="0"/>
              <a:t>兩大關卡</a:t>
            </a:r>
            <a:endParaRPr lang="zh-TW" altLang="en-US" dirty="0"/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4937396"/>
              </p:ext>
            </p:extLst>
          </p:nvPr>
        </p:nvGraphicFramePr>
        <p:xfrm>
          <a:off x="323528" y="1166022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9938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>
          <a:xfrm>
            <a:off x="395290" y="260350"/>
            <a:ext cx="8616950" cy="9271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6000" b="1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我們如何從</a:t>
            </a:r>
            <a:r>
              <a:rPr lang="zh-TW" altLang="en-US" sz="8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有</a:t>
            </a:r>
            <a:r>
              <a:rPr lang="zh-TW" altLang="en-US" sz="6000" b="1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到</a:t>
            </a:r>
            <a:r>
              <a:rPr lang="zh-TW" altLang="en-US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好</a:t>
            </a:r>
            <a:r>
              <a:rPr lang="zh-TW" altLang="en-US" sz="6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？</a:t>
            </a:r>
            <a:endParaRPr lang="en-US" altLang="zh-TW" sz="60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aphicFrame>
        <p:nvGraphicFramePr>
          <p:cNvPr id="2" name="資料庫圖表 1"/>
          <p:cNvGraphicFramePr>
            <a:graphicFrameLocks noChangeAspect="1"/>
          </p:cNvGraphicFramePr>
          <p:nvPr/>
        </p:nvGraphicFramePr>
        <p:xfrm>
          <a:off x="-396550" y="1196758"/>
          <a:ext cx="10439401" cy="47551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55707193"/>
      </p:ext>
    </p:extLst>
  </p:cSld>
  <p:clrMapOvr>
    <a:masterClrMapping/>
  </p:clrMapOvr>
  <p:transition spd="slow" advTm="908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TW" altLang="en-US" smtClean="0"/>
          </a:p>
        </p:txBody>
      </p:sp>
      <p:pic>
        <p:nvPicPr>
          <p:cNvPr id="6656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9560" y="510064"/>
            <a:ext cx="9285288" cy="6084887"/>
          </a:xfrm>
        </p:spPr>
      </p:pic>
      <p:sp>
        <p:nvSpPr>
          <p:cNvPr id="3" name="圓角矩形 2"/>
          <p:cNvSpPr/>
          <p:nvPr/>
        </p:nvSpPr>
        <p:spPr>
          <a:xfrm>
            <a:off x="7740657" y="1484317"/>
            <a:ext cx="1223963" cy="5113337"/>
          </a:xfrm>
          <a:prstGeom prst="roundRect">
            <a:avLst/>
          </a:prstGeom>
          <a:solidFill>
            <a:schemeClr val="bg1">
              <a:alpha val="0"/>
            </a:schemeClr>
          </a:solidFill>
          <a:ln w="1047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941719"/>
      </p:ext>
    </p:extLst>
  </p:cSld>
  <p:clrMapOvr>
    <a:masterClrMapping/>
  </p:clrMapOvr>
  <p:transition spd="slow" advTm="9298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標題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zh-TW" altLang="en-US" sz="54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課程領導的具體作為</a:t>
            </a:r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</p:nvPr>
        </p:nvGraphicFramePr>
        <p:xfrm>
          <a:off x="457200" y="1600206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9922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71500" y="285750"/>
            <a:ext cx="8229600" cy="114300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>
              <a:defRPr/>
            </a:pPr>
            <a:r>
              <a:rPr lang="en-US" altLang="zh-TW" b="1" dirty="0" smtClean="0"/>
              <a:t/>
            </a:r>
            <a:br>
              <a:rPr lang="en-US" altLang="zh-TW" b="1" dirty="0" smtClean="0"/>
            </a:br>
            <a:r>
              <a:rPr lang="zh-TW" altLang="en-US" b="1" dirty="0" smtClean="0"/>
              <a:t>核心團隊</a:t>
            </a:r>
            <a:r>
              <a:rPr lang="zh-TW" altLang="en-US" b="1" dirty="0" smtClean="0">
                <a:solidFill>
                  <a:srgbClr val="FF0000"/>
                </a:solidFill>
              </a:rPr>
              <a:t>率先行動</a:t>
            </a:r>
            <a:br>
              <a:rPr lang="zh-TW" altLang="en-US" b="1" dirty="0" smtClean="0">
                <a:solidFill>
                  <a:srgbClr val="FF0000"/>
                </a:solidFill>
              </a:rPr>
            </a:br>
            <a:endParaRPr lang="zh-TW" altLang="en-US" b="1" dirty="0"/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</p:nvPr>
        </p:nvGraphicFramePr>
        <p:xfrm>
          <a:off x="457200" y="1600206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5" name="肘形接點 14"/>
          <p:cNvCxnSpPr/>
          <p:nvPr/>
        </p:nvCxnSpPr>
        <p:spPr>
          <a:xfrm>
            <a:off x="1285882" y="5715014"/>
            <a:ext cx="5072063" cy="78581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肘形接點 16"/>
          <p:cNvCxnSpPr/>
          <p:nvPr/>
        </p:nvCxnSpPr>
        <p:spPr>
          <a:xfrm>
            <a:off x="3143257" y="5715000"/>
            <a:ext cx="3071813" cy="5715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肘形接點 18"/>
          <p:cNvCxnSpPr/>
          <p:nvPr/>
        </p:nvCxnSpPr>
        <p:spPr>
          <a:xfrm>
            <a:off x="5214945" y="5715000"/>
            <a:ext cx="928687" cy="3571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1" name="左大括弧 20"/>
          <p:cNvSpPr/>
          <p:nvPr/>
        </p:nvSpPr>
        <p:spPr>
          <a:xfrm>
            <a:off x="6429375" y="5786452"/>
            <a:ext cx="571500" cy="928687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TW" altLang="en-US">
              <a:solidFill>
                <a:prstClr val="black"/>
              </a:solidFill>
            </a:endParaRPr>
          </a:p>
        </p:txBody>
      </p:sp>
      <p:sp>
        <p:nvSpPr>
          <p:cNvPr id="22" name="右大括弧 21"/>
          <p:cNvSpPr/>
          <p:nvPr/>
        </p:nvSpPr>
        <p:spPr>
          <a:xfrm>
            <a:off x="7858127" y="5715014"/>
            <a:ext cx="428625" cy="1000125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TW" altLang="en-US">
              <a:solidFill>
                <a:prstClr val="black"/>
              </a:solidFill>
            </a:endParaRPr>
          </a:p>
        </p:txBody>
      </p:sp>
      <p:sp>
        <p:nvSpPr>
          <p:cNvPr id="23" name="文字方塊 22"/>
          <p:cNvSpPr txBox="1"/>
          <p:nvPr/>
        </p:nvSpPr>
        <p:spPr>
          <a:xfrm>
            <a:off x="6929439" y="5786446"/>
            <a:ext cx="1071562" cy="92333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b="1" dirty="0">
                <a:solidFill>
                  <a:prstClr val="black"/>
                </a:solidFill>
                <a:latin typeface="Arial" pitchFamily="34" charset="0"/>
              </a:rPr>
              <a:t>教師朝會即時分享</a:t>
            </a:r>
          </a:p>
        </p:txBody>
      </p:sp>
    </p:spTree>
    <p:extLst>
      <p:ext uri="{BB962C8B-B14F-4D97-AF65-F5344CB8AC3E}">
        <p14:creationId xmlns:p14="http://schemas.microsoft.com/office/powerpoint/2010/main" val="99706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TW" altLang="en-US" smtClean="0"/>
          </a:p>
        </p:txBody>
      </p:sp>
      <p:pic>
        <p:nvPicPr>
          <p:cNvPr id="73731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820" y="0"/>
            <a:ext cx="9120187" cy="6840538"/>
          </a:xfrm>
        </p:spPr>
      </p:pic>
      <p:sp>
        <p:nvSpPr>
          <p:cNvPr id="2" name="矩形 1"/>
          <p:cNvSpPr/>
          <p:nvPr/>
        </p:nvSpPr>
        <p:spPr>
          <a:xfrm>
            <a:off x="5868144" y="1888272"/>
            <a:ext cx="1296144" cy="43204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校訂課程節數小計</a:t>
            </a:r>
            <a:endParaRPr lang="zh-TW" altLang="en-US" sz="14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555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82570" y="30163"/>
            <a:ext cx="8778875" cy="1223962"/>
          </a:xfrm>
        </p:spPr>
        <p:txBody>
          <a:bodyPr/>
          <a:lstStyle/>
          <a:p>
            <a:pPr>
              <a:defRPr/>
            </a:pPr>
            <a:r>
              <a:rPr lang="en-US" altLang="zh-TW" sz="4000" dirty="0" smtClean="0">
                <a:solidFill>
                  <a:srgbClr val="7030A0"/>
                </a:solidFill>
              </a:rPr>
              <a:t>106</a:t>
            </a:r>
            <a:r>
              <a:rPr lang="zh-TW" altLang="en-US" sz="4000" dirty="0" smtClean="0">
                <a:solidFill>
                  <a:srgbClr val="7030A0"/>
                </a:solidFill>
              </a:rPr>
              <a:t>學年度 東華附小彈性</a:t>
            </a:r>
            <a:r>
              <a:rPr lang="en-US" altLang="zh-TW" sz="4000" dirty="0" smtClean="0">
                <a:solidFill>
                  <a:srgbClr val="7030A0"/>
                </a:solidFill>
              </a:rPr>
              <a:t>(</a:t>
            </a:r>
            <a:r>
              <a:rPr lang="zh-TW" altLang="en-US" sz="4000" dirty="0" smtClean="0">
                <a:solidFill>
                  <a:srgbClr val="7030A0"/>
                </a:solidFill>
              </a:rPr>
              <a:t>校訂</a:t>
            </a:r>
            <a:r>
              <a:rPr lang="en-US" altLang="zh-TW" sz="4000" dirty="0" smtClean="0">
                <a:solidFill>
                  <a:srgbClr val="7030A0"/>
                </a:solidFill>
              </a:rPr>
              <a:t>)</a:t>
            </a:r>
            <a:r>
              <a:rPr lang="zh-TW" altLang="en-US" sz="4000" dirty="0" smtClean="0">
                <a:solidFill>
                  <a:srgbClr val="7030A0"/>
                </a:solidFill>
              </a:rPr>
              <a:t>課程</a:t>
            </a:r>
            <a:endParaRPr lang="zh-TW" altLang="en-US" sz="4000" dirty="0">
              <a:solidFill>
                <a:srgbClr val="7030A0"/>
              </a:solidFill>
            </a:endParaRPr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</p:nvPr>
        </p:nvGraphicFramePr>
        <p:xfrm>
          <a:off x="318358" y="1556799"/>
          <a:ext cx="8507288" cy="47419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雲朵形圖說文字 2"/>
          <p:cNvSpPr/>
          <p:nvPr/>
        </p:nvSpPr>
        <p:spPr>
          <a:xfrm>
            <a:off x="5867400" y="1052513"/>
            <a:ext cx="2736850" cy="1655762"/>
          </a:xfrm>
          <a:prstGeom prst="cloudCallout">
            <a:avLst>
              <a:gd name="adj1" fmla="val -37542"/>
              <a:gd name="adj2" fmla="val 49880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2400" dirty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教師共備發展課程</a:t>
            </a:r>
          </a:p>
        </p:txBody>
      </p:sp>
    </p:spTree>
    <p:extLst>
      <p:ext uri="{BB962C8B-B14F-4D97-AF65-F5344CB8AC3E}">
        <p14:creationId xmlns:p14="http://schemas.microsoft.com/office/powerpoint/2010/main" val="422031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向下箭號 40"/>
          <p:cNvSpPr/>
          <p:nvPr/>
        </p:nvSpPr>
        <p:spPr>
          <a:xfrm rot="10800000">
            <a:off x="479425" y="828675"/>
            <a:ext cx="273050" cy="5602288"/>
          </a:xfrm>
          <a:prstGeom prst="downArrow">
            <a:avLst/>
          </a:prstGeom>
          <a:solidFill>
            <a:srgbClr val="800080">
              <a:alpha val="6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75779" name="_s1043"/>
          <p:cNvSpPr>
            <a:spLocks noChangeArrowheads="1"/>
          </p:cNvSpPr>
          <p:nvPr/>
        </p:nvSpPr>
        <p:spPr bwMode="auto">
          <a:xfrm>
            <a:off x="2162175" y="954102"/>
            <a:ext cx="6351588" cy="909637"/>
          </a:xfrm>
          <a:prstGeom prst="roundRect">
            <a:avLst>
              <a:gd name="adj" fmla="val 16667"/>
            </a:avLst>
          </a:prstGeom>
          <a:solidFill>
            <a:srgbClr val="00CC99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TW" altLang="en-US" sz="1800" b="1">
                <a:solidFill>
                  <a:srgbClr val="3366FF"/>
                </a:solidFill>
              </a:rPr>
              <a:t>培養學生具備人文與自然科技能力</a:t>
            </a:r>
            <a:endParaRPr lang="en-US" altLang="zh-TW" sz="1800" b="1">
              <a:solidFill>
                <a:srgbClr val="3366FF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TW" altLang="en-US" sz="1800" b="1">
                <a:solidFill>
                  <a:srgbClr val="3366FF"/>
                </a:solidFill>
              </a:rPr>
              <a:t>成為懂得生活的全人化學習歷程</a:t>
            </a:r>
            <a:endParaRPr lang="zh-TW" altLang="zh-TW" sz="1800" b="1">
              <a:solidFill>
                <a:srgbClr val="3366FF"/>
              </a:solidFill>
            </a:endParaRPr>
          </a:p>
        </p:txBody>
      </p:sp>
      <p:grpSp>
        <p:nvGrpSpPr>
          <p:cNvPr id="75780" name="群組 65"/>
          <p:cNvGrpSpPr>
            <a:grpSpLocks/>
          </p:cNvGrpSpPr>
          <p:nvPr/>
        </p:nvGrpSpPr>
        <p:grpSpPr bwMode="auto">
          <a:xfrm>
            <a:off x="7970839" y="2311400"/>
            <a:ext cx="996950" cy="3460750"/>
            <a:chOff x="7899877" y="3059980"/>
            <a:chExt cx="1058754" cy="2639448"/>
          </a:xfrm>
        </p:grpSpPr>
        <p:sp>
          <p:nvSpPr>
            <p:cNvPr id="7" name="圓角矩形 6"/>
            <p:cNvSpPr/>
            <p:nvPr/>
          </p:nvSpPr>
          <p:spPr>
            <a:xfrm>
              <a:off x="7899877" y="3079352"/>
              <a:ext cx="1033465" cy="2620076"/>
            </a:xfrm>
            <a:prstGeom prst="roundRect">
              <a:avLst>
                <a:gd name="adj" fmla="val 9043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zh-TW" altLang="en-US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75823" name="_s1043"/>
            <p:cNvSpPr>
              <a:spLocks noChangeArrowheads="1"/>
            </p:cNvSpPr>
            <p:nvPr/>
          </p:nvSpPr>
          <p:spPr bwMode="auto">
            <a:xfrm>
              <a:off x="7923651" y="3059980"/>
              <a:ext cx="1034980" cy="3745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rgbClr val="234466"/>
                  </a:solidFill>
                  <a:latin typeface="微軟正黑體" pitchFamily="34" charset="-120"/>
                  <a:ea typeface="微軟正黑體" pitchFamily="34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rgbClr val="234466"/>
                  </a:solidFill>
                  <a:latin typeface="微軟正黑體" pitchFamily="34" charset="-120"/>
                  <a:ea typeface="微軟正黑體" pitchFamily="34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rgbClr val="234466"/>
                  </a:solidFill>
                  <a:latin typeface="微軟正黑體" pitchFamily="34" charset="-120"/>
                  <a:ea typeface="微軟正黑體" pitchFamily="34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234466"/>
                  </a:solidFill>
                  <a:latin typeface="微軟正黑體" pitchFamily="34" charset="-120"/>
                  <a:ea typeface="微軟正黑體" pitchFamily="34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234466"/>
                  </a:solidFill>
                  <a:latin typeface="微軟正黑體" pitchFamily="34" charset="-120"/>
                  <a:ea typeface="微軟正黑體" pitchFamily="34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4466"/>
                  </a:solidFill>
                  <a:latin typeface="微軟正黑體" pitchFamily="34" charset="-120"/>
                  <a:ea typeface="微軟正黑體" pitchFamily="34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4466"/>
                  </a:solidFill>
                  <a:latin typeface="微軟正黑體" pitchFamily="34" charset="-120"/>
                  <a:ea typeface="微軟正黑體" pitchFamily="34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4466"/>
                  </a:solidFill>
                  <a:latin typeface="微軟正黑體" pitchFamily="34" charset="-120"/>
                  <a:ea typeface="微軟正黑體" pitchFamily="34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4466"/>
                  </a:solidFill>
                  <a:latin typeface="微軟正黑體" pitchFamily="34" charset="-120"/>
                  <a:ea typeface="微軟正黑體" pitchFamily="34" charset="-12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TW" altLang="en-US" sz="1800" b="1">
                  <a:solidFill>
                    <a:srgbClr val="002060"/>
                  </a:solidFill>
                </a:rPr>
                <a:t>潛在課程</a:t>
              </a:r>
              <a:endParaRPr lang="zh-TW" altLang="zh-TW" sz="1800" b="1">
                <a:solidFill>
                  <a:srgbClr val="002060"/>
                </a:solidFill>
              </a:endParaRPr>
            </a:p>
          </p:txBody>
        </p:sp>
        <p:sp>
          <p:nvSpPr>
            <p:cNvPr id="33" name="_s1043"/>
            <p:cNvSpPr>
              <a:spLocks noChangeArrowheads="1"/>
            </p:cNvSpPr>
            <p:nvPr/>
          </p:nvSpPr>
          <p:spPr bwMode="auto">
            <a:xfrm>
              <a:off x="7972371" y="3533386"/>
              <a:ext cx="880047" cy="136815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marL="214313" indent="-214313" eaLnBrk="0" fontAlgn="base" hangingPunct="0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n"/>
                <a:defRPr/>
              </a:pPr>
              <a:endParaRPr lang="en-US" altLang="zh-TW" sz="105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214313" indent="-214313" eaLnBrk="0" fontAlgn="base" hangingPunct="0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n"/>
                <a:defRPr/>
              </a:pPr>
              <a:endParaRPr lang="en-US" altLang="zh-TW" sz="105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214313" indent="-214313" eaLnBrk="0" fontAlgn="base" hangingPunct="0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n"/>
                <a:defRPr/>
              </a:pPr>
              <a:endParaRPr lang="en-US" altLang="zh-TW" sz="105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214313" indent="-214313" eaLnBrk="0" fontAlgn="base" hangingPunct="0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n"/>
                <a:defRPr/>
              </a:pPr>
              <a:endParaRPr lang="en-US" altLang="zh-TW" sz="105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33350" indent="-133350" eaLnBrk="0" fontAlgn="base" hangingPunct="0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n"/>
                <a:defRPr/>
              </a:pPr>
              <a:r>
                <a:rPr lang="zh-TW" altLang="en-US" sz="1200" b="1" dirty="0">
                  <a:solidFill>
                    <a:srgbClr val="00206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整體氛圍</a:t>
              </a:r>
              <a:endParaRPr lang="en-US" altLang="zh-TW" sz="12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33350" indent="-133350" eaLnBrk="0" fontAlgn="base" hangingPunct="0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n"/>
                <a:defRPr/>
              </a:pPr>
              <a:r>
                <a:rPr lang="zh-TW" altLang="en-US" sz="1200" b="1" dirty="0">
                  <a:solidFill>
                    <a:srgbClr val="00206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學校活動</a:t>
              </a:r>
              <a:endParaRPr lang="en-US" altLang="zh-TW" sz="12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33350" indent="-133350" eaLnBrk="0" fontAlgn="base" hangingPunct="0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n"/>
                <a:defRPr/>
              </a:pPr>
              <a:r>
                <a:rPr lang="zh-TW" altLang="en-US" sz="1200" b="1" dirty="0">
                  <a:solidFill>
                    <a:srgbClr val="00206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師生關係</a:t>
              </a:r>
              <a:endParaRPr lang="en-US" altLang="zh-TW" sz="12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33350" indent="-133350" eaLnBrk="0" fontAlgn="base" hangingPunct="0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n"/>
                <a:defRPr/>
              </a:pPr>
              <a:r>
                <a:rPr lang="zh-TW" altLang="en-US" sz="1200" b="1" dirty="0">
                  <a:solidFill>
                    <a:srgbClr val="00206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校園環境</a:t>
              </a:r>
              <a:endParaRPr lang="en-US" altLang="zh-TW" sz="12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33350" indent="-133350" eaLnBrk="0" fontAlgn="base" hangingPunct="0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n"/>
                <a:defRPr/>
              </a:pPr>
              <a:r>
                <a:rPr lang="zh-TW" altLang="en-US" sz="1200" b="1" dirty="0">
                  <a:solidFill>
                    <a:srgbClr val="00206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同儕文化</a:t>
              </a:r>
              <a:endParaRPr lang="en-US" altLang="zh-TW" sz="12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33350" indent="-133350" eaLnBrk="0" fontAlgn="base" hangingPunct="0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n"/>
                <a:defRPr/>
              </a:pPr>
              <a:r>
                <a:rPr lang="zh-TW" altLang="en-US" sz="1200" b="1" dirty="0">
                  <a:solidFill>
                    <a:srgbClr val="00206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學生自治</a:t>
              </a:r>
              <a:endParaRPr lang="en-US" altLang="zh-TW" sz="12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TW" sz="105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TW" sz="105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TW" sz="105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TW" sz="105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TW" sz="105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4" name="_s1043"/>
            <p:cNvSpPr>
              <a:spLocks noChangeArrowheads="1"/>
            </p:cNvSpPr>
            <p:nvPr/>
          </p:nvSpPr>
          <p:spPr bwMode="auto">
            <a:xfrm>
              <a:off x="7963942" y="4986293"/>
              <a:ext cx="898592" cy="622329"/>
            </a:xfrm>
            <a:prstGeom prst="roundRect">
              <a:avLst>
                <a:gd name="adj" fmla="val 16667"/>
              </a:avLst>
            </a:prstGeom>
            <a:solidFill>
              <a:schemeClr val="tx1">
                <a:lumMod val="75000"/>
                <a:lumOff val="25000"/>
              </a:schemeClr>
            </a:solidFill>
            <a:ln w="28575">
              <a:noFill/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TW" altLang="en-US" sz="1400" b="1" dirty="0">
                  <a:solidFill>
                    <a:srgbClr val="FFCCFF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自律自動</a:t>
              </a:r>
              <a:endParaRPr lang="en-US" altLang="zh-TW" sz="1400" b="1" dirty="0">
                <a:solidFill>
                  <a:srgbClr val="FFCC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TW" altLang="en-US" sz="1400" b="1" dirty="0">
                  <a:solidFill>
                    <a:srgbClr val="FFCCFF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自愛愛人</a:t>
              </a:r>
              <a:endParaRPr lang="en-US" altLang="zh-TW" sz="1400" b="1" dirty="0">
                <a:solidFill>
                  <a:srgbClr val="FFCC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42" name="向下箭號 41"/>
          <p:cNvSpPr/>
          <p:nvPr/>
        </p:nvSpPr>
        <p:spPr>
          <a:xfrm>
            <a:off x="7446970" y="2573338"/>
            <a:ext cx="307975" cy="309562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5" name="圓角矩形 4"/>
          <p:cNvSpPr/>
          <p:nvPr/>
        </p:nvSpPr>
        <p:spPr>
          <a:xfrm>
            <a:off x="1098551" y="2335217"/>
            <a:ext cx="1712913" cy="3411537"/>
          </a:xfrm>
          <a:prstGeom prst="roundRect">
            <a:avLst>
              <a:gd name="adj" fmla="val 6085"/>
            </a:avLst>
          </a:prstGeom>
          <a:solidFill>
            <a:srgbClr val="9966FF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zh-TW" altLang="en-US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5783" name="_s1043"/>
          <p:cNvSpPr>
            <a:spLocks noChangeArrowheads="1"/>
          </p:cNvSpPr>
          <p:nvPr/>
        </p:nvSpPr>
        <p:spPr bwMode="auto">
          <a:xfrm>
            <a:off x="1250957" y="2298714"/>
            <a:ext cx="1344613" cy="45561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TW" altLang="en-US" sz="1800" b="1">
                <a:solidFill>
                  <a:srgbClr val="00CC99"/>
                </a:solidFill>
              </a:rPr>
              <a:t>部 定 課 程</a:t>
            </a:r>
            <a:endParaRPr lang="zh-TW" altLang="zh-TW" sz="1800" b="1">
              <a:solidFill>
                <a:srgbClr val="00CC99"/>
              </a:solidFill>
            </a:endParaRPr>
          </a:p>
        </p:txBody>
      </p:sp>
      <p:sp>
        <p:nvSpPr>
          <p:cNvPr id="12" name="_s1043"/>
          <p:cNvSpPr>
            <a:spLocks noChangeArrowheads="1"/>
          </p:cNvSpPr>
          <p:nvPr/>
        </p:nvSpPr>
        <p:spPr bwMode="auto">
          <a:xfrm>
            <a:off x="1117607" y="2717800"/>
            <a:ext cx="1660525" cy="2344738"/>
          </a:xfrm>
          <a:prstGeom prst="roundRect">
            <a:avLst>
              <a:gd name="adj" fmla="val 5720"/>
            </a:avLst>
          </a:prstGeom>
          <a:solidFill>
            <a:srgbClr val="FFFFFF">
              <a:alpha val="74902"/>
            </a:srgbClr>
          </a:solidFill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zh-TW" sz="105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5785" name="_s1043"/>
          <p:cNvSpPr>
            <a:spLocks noChangeArrowheads="1"/>
          </p:cNvSpPr>
          <p:nvPr/>
        </p:nvSpPr>
        <p:spPr bwMode="auto">
          <a:xfrm>
            <a:off x="1117607" y="5146675"/>
            <a:ext cx="1660525" cy="425450"/>
          </a:xfrm>
          <a:prstGeom prst="roundRect">
            <a:avLst>
              <a:gd name="adj" fmla="val 16667"/>
            </a:avLst>
          </a:prstGeom>
          <a:solidFill>
            <a:srgbClr val="CCCCF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TW" altLang="zh-TW" sz="1200" b="1">
                <a:solidFill>
                  <a:srgbClr val="000000"/>
                </a:solidFill>
                <a:latin typeface="Arial" pitchFamily="34" charset="0"/>
                <a:ea typeface="新細明體" pitchFamily="18" charset="-120"/>
              </a:rPr>
              <a:t>有效</a:t>
            </a:r>
            <a:r>
              <a:rPr lang="zh-TW" altLang="en-US" sz="1200" b="1">
                <a:solidFill>
                  <a:srgbClr val="000000"/>
                </a:solidFill>
                <a:latin typeface="Arial" pitchFamily="34" charset="0"/>
                <a:ea typeface="新細明體" pitchFamily="18" charset="-120"/>
              </a:rPr>
              <a:t>學習</a:t>
            </a:r>
            <a:endParaRPr lang="zh-TW" altLang="zh-TW" sz="1200" b="1">
              <a:solidFill>
                <a:srgbClr val="000000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37" name="橢圓 36"/>
          <p:cNvSpPr/>
          <p:nvPr/>
        </p:nvSpPr>
        <p:spPr>
          <a:xfrm>
            <a:off x="1162052" y="3413125"/>
            <a:ext cx="207963" cy="2476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TW" dirty="0">
                <a:solidFill>
                  <a:prstClr val="white"/>
                </a:solidFill>
              </a:rPr>
              <a:t>A</a:t>
            </a:r>
            <a:endParaRPr lang="zh-TW" altLang="en-US" dirty="0">
              <a:solidFill>
                <a:prstClr val="white"/>
              </a:solidFill>
            </a:endParaRPr>
          </a:p>
        </p:txBody>
      </p:sp>
      <p:sp>
        <p:nvSpPr>
          <p:cNvPr id="75787" name="矩形 42"/>
          <p:cNvSpPr>
            <a:spLocks noChangeArrowheads="1"/>
          </p:cNvSpPr>
          <p:nvPr/>
        </p:nvSpPr>
        <p:spPr bwMode="auto">
          <a:xfrm>
            <a:off x="1138426" y="2781301"/>
            <a:ext cx="156966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TW" altLang="en-US" sz="1800" b="1">
                <a:solidFill>
                  <a:srgbClr val="00CC99"/>
                </a:solidFill>
              </a:rPr>
              <a:t>領域學習課程</a:t>
            </a:r>
            <a:endParaRPr lang="en-US" altLang="zh-TW" sz="1800" b="1">
              <a:solidFill>
                <a:srgbClr val="00CC99"/>
              </a:solidFill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1295407" y="3417888"/>
            <a:ext cx="1414463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HK" altLang="zh-TW" sz="1200" b="1">
                <a:solidFill>
                  <a:srgbClr val="463E2C"/>
                </a:solidFill>
              </a:rPr>
              <a:t>實施時間及對象</a:t>
            </a:r>
            <a:endParaRPr lang="en-US" altLang="zh-TW" sz="1200" b="1">
              <a:solidFill>
                <a:srgbClr val="463E2C"/>
              </a:solidFill>
            </a:endParaRPr>
          </a:p>
        </p:txBody>
      </p:sp>
      <p:sp>
        <p:nvSpPr>
          <p:cNvPr id="45" name="橢圓 44"/>
          <p:cNvSpPr/>
          <p:nvPr/>
        </p:nvSpPr>
        <p:spPr>
          <a:xfrm>
            <a:off x="1162057" y="3724275"/>
            <a:ext cx="201613" cy="254000"/>
          </a:xfrm>
          <a:prstGeom prst="ellipse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TW" dirty="0">
                <a:solidFill>
                  <a:prstClr val="white"/>
                </a:solidFill>
              </a:rPr>
              <a:t>B</a:t>
            </a:r>
            <a:endParaRPr lang="zh-TW" altLang="en-US" dirty="0">
              <a:solidFill>
                <a:prstClr val="white"/>
              </a:solidFill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1295407" y="3748088"/>
            <a:ext cx="1203325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TW" altLang="zh-TW" sz="1200" b="1">
                <a:solidFill>
                  <a:srgbClr val="463E2C"/>
                </a:solidFill>
              </a:rPr>
              <a:t>領域學習節數</a:t>
            </a:r>
            <a:endParaRPr lang="en-US" altLang="zh-TW" sz="1200" b="1">
              <a:solidFill>
                <a:srgbClr val="463E2C"/>
              </a:solidFill>
            </a:endParaRPr>
          </a:p>
        </p:txBody>
      </p:sp>
      <p:sp>
        <p:nvSpPr>
          <p:cNvPr id="47" name="橢圓 46"/>
          <p:cNvSpPr/>
          <p:nvPr/>
        </p:nvSpPr>
        <p:spPr>
          <a:xfrm>
            <a:off x="1168407" y="4067175"/>
            <a:ext cx="193675" cy="260350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TW" dirty="0">
                <a:solidFill>
                  <a:prstClr val="white"/>
                </a:solidFill>
              </a:rPr>
              <a:t>C</a:t>
            </a:r>
            <a:endParaRPr lang="zh-TW" altLang="en-US" dirty="0">
              <a:solidFill>
                <a:prstClr val="white"/>
              </a:solidFill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295407" y="4079875"/>
            <a:ext cx="1660525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HK" altLang="zh-TW" sz="1200" b="1">
                <a:solidFill>
                  <a:srgbClr val="463E2C"/>
                </a:solidFill>
              </a:rPr>
              <a:t>課表及</a:t>
            </a:r>
            <a:r>
              <a:rPr lang="zh-TW" altLang="en-US" sz="1200" b="1">
                <a:solidFill>
                  <a:srgbClr val="463E2C"/>
                </a:solidFill>
              </a:rPr>
              <a:t>授課</a:t>
            </a:r>
            <a:r>
              <a:rPr lang="zh-HK" altLang="zh-TW" sz="1200" b="1">
                <a:solidFill>
                  <a:srgbClr val="463E2C"/>
                </a:solidFill>
              </a:rPr>
              <a:t>學習階段</a:t>
            </a:r>
            <a:endParaRPr lang="en-US" altLang="zh-TW" sz="1200" b="1">
              <a:solidFill>
                <a:srgbClr val="463E2C"/>
              </a:solidFill>
            </a:endParaRPr>
          </a:p>
        </p:txBody>
      </p:sp>
      <p:sp>
        <p:nvSpPr>
          <p:cNvPr id="49" name="橢圓 48"/>
          <p:cNvSpPr/>
          <p:nvPr/>
        </p:nvSpPr>
        <p:spPr>
          <a:xfrm>
            <a:off x="1177926" y="4398977"/>
            <a:ext cx="203200" cy="261937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TW" dirty="0">
                <a:solidFill>
                  <a:prstClr val="white"/>
                </a:solidFill>
              </a:rPr>
              <a:t>D</a:t>
            </a:r>
            <a:endParaRPr lang="zh-TW" altLang="en-US" dirty="0">
              <a:solidFill>
                <a:prstClr val="white"/>
              </a:solidFill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1295401" y="4410088"/>
            <a:ext cx="141577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TW" altLang="en-US" sz="1200" b="1">
                <a:solidFill>
                  <a:srgbClr val="463E2C"/>
                </a:solidFill>
              </a:rPr>
              <a:t>依需要採</a:t>
            </a:r>
            <a:r>
              <a:rPr lang="zh-HK" altLang="zh-TW" sz="1200" b="1">
                <a:solidFill>
                  <a:srgbClr val="463E2C"/>
                </a:solidFill>
              </a:rPr>
              <a:t>分科教學</a:t>
            </a:r>
            <a:endParaRPr lang="en-US" altLang="zh-HK" sz="1200" b="1">
              <a:solidFill>
                <a:srgbClr val="463E2C"/>
              </a:solidFill>
            </a:endParaRPr>
          </a:p>
        </p:txBody>
      </p:sp>
      <p:sp>
        <p:nvSpPr>
          <p:cNvPr id="51" name="橢圓 50"/>
          <p:cNvSpPr/>
          <p:nvPr/>
        </p:nvSpPr>
        <p:spPr>
          <a:xfrm>
            <a:off x="1174757" y="4738702"/>
            <a:ext cx="206375" cy="255587"/>
          </a:xfrm>
          <a:prstGeom prst="ellipse">
            <a:avLst/>
          </a:prstGeom>
          <a:solidFill>
            <a:srgbClr val="FF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TW" dirty="0">
                <a:solidFill>
                  <a:prstClr val="white"/>
                </a:solidFill>
              </a:rPr>
              <a:t>E</a:t>
            </a:r>
            <a:endParaRPr lang="zh-TW" altLang="en-US" dirty="0">
              <a:solidFill>
                <a:prstClr val="white"/>
              </a:solidFill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1295401" y="4741876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TW" altLang="zh-TW" sz="1200" b="1">
                <a:solidFill>
                  <a:srgbClr val="463E2C"/>
                </a:solidFill>
              </a:rPr>
              <a:t>使用自編教材</a:t>
            </a:r>
          </a:p>
        </p:txBody>
      </p:sp>
      <p:sp>
        <p:nvSpPr>
          <p:cNvPr id="53" name="向下箭號 52"/>
          <p:cNvSpPr/>
          <p:nvPr/>
        </p:nvSpPr>
        <p:spPr>
          <a:xfrm>
            <a:off x="4668845" y="2570163"/>
            <a:ext cx="307975" cy="303212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54" name="向下箭號 53"/>
          <p:cNvSpPr/>
          <p:nvPr/>
        </p:nvSpPr>
        <p:spPr>
          <a:xfrm>
            <a:off x="2190757" y="2014538"/>
            <a:ext cx="307975" cy="304800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6" name="圓角矩形 5"/>
          <p:cNvSpPr/>
          <p:nvPr/>
        </p:nvSpPr>
        <p:spPr>
          <a:xfrm>
            <a:off x="2852738" y="2335220"/>
            <a:ext cx="5076825" cy="3436937"/>
          </a:xfrm>
          <a:prstGeom prst="roundRect">
            <a:avLst>
              <a:gd name="adj" fmla="val 4489"/>
            </a:avLst>
          </a:prstGeom>
          <a:solidFill>
            <a:srgbClr val="3399FF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zh-TW" altLang="en-US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5800" name="_s1043"/>
          <p:cNvSpPr>
            <a:spLocks noChangeArrowheads="1"/>
          </p:cNvSpPr>
          <p:nvPr/>
        </p:nvSpPr>
        <p:spPr bwMode="auto">
          <a:xfrm>
            <a:off x="4441825" y="2341563"/>
            <a:ext cx="1835150" cy="37465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TW" altLang="en-US" sz="2000" b="1">
                <a:solidFill>
                  <a:srgbClr val="FFFFFF"/>
                </a:solidFill>
              </a:rPr>
              <a:t>校 訂 課 程</a:t>
            </a:r>
            <a:endParaRPr lang="zh-TW" altLang="zh-TW" sz="2000" b="1">
              <a:solidFill>
                <a:srgbClr val="FFFFFF"/>
              </a:solidFill>
            </a:endParaRPr>
          </a:p>
        </p:txBody>
      </p:sp>
      <p:sp>
        <p:nvSpPr>
          <p:cNvPr id="15" name="_s1043"/>
          <p:cNvSpPr>
            <a:spLocks noChangeArrowheads="1"/>
          </p:cNvSpPr>
          <p:nvPr/>
        </p:nvSpPr>
        <p:spPr bwMode="auto">
          <a:xfrm>
            <a:off x="5934082" y="2700338"/>
            <a:ext cx="938213" cy="1773237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zh-TW" sz="60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TW" altLang="en-US" sz="105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zh-TW" altLang="en-US" sz="12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技藝課程</a:t>
            </a:r>
            <a:endParaRPr lang="en-US" altLang="zh-TW" sz="120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zh-TW" sz="60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28588" indent="-1285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Noto Sans Symbols"/>
              <a:buChar char="■"/>
              <a:defRPr/>
            </a:pPr>
            <a:r>
              <a:rPr lang="zh-TW" altLang="en-US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社團</a:t>
            </a:r>
            <a:endParaRPr lang="en-US" altLang="zh-TW" sz="110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28588" indent="-1285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Noto Sans Symbols"/>
              <a:buChar char="■"/>
              <a:defRPr/>
            </a:pPr>
            <a:r>
              <a:rPr lang="zh-TW" altLang="en-US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中高年段</a:t>
            </a:r>
            <a:r>
              <a:rPr lang="zh-TW" altLang="zh-TW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每學期</a:t>
            </a:r>
            <a:r>
              <a:rPr lang="zh-TW" altLang="en-US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各</a:t>
            </a:r>
            <a:r>
              <a:rPr lang="en-US" altLang="zh-TW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</a:t>
            </a:r>
            <a:r>
              <a:rPr lang="zh-TW" altLang="zh-TW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節</a:t>
            </a:r>
            <a:endParaRPr lang="en-US" altLang="zh-TW" sz="110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zh-TW" sz="105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zh-TW" sz="105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_s1043"/>
          <p:cNvSpPr>
            <a:spLocks noChangeArrowheads="1"/>
          </p:cNvSpPr>
          <p:nvPr/>
        </p:nvSpPr>
        <p:spPr bwMode="auto">
          <a:xfrm>
            <a:off x="2905132" y="2690813"/>
            <a:ext cx="2968625" cy="1790700"/>
          </a:xfrm>
          <a:prstGeom prst="roundRect">
            <a:avLst>
              <a:gd name="adj" fmla="val 10841"/>
            </a:avLst>
          </a:prstGeom>
          <a:solidFill>
            <a:srgbClr val="00CC99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zh-TW" sz="60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SzPct val="25000"/>
              <a:defRPr/>
            </a:pPr>
            <a:r>
              <a:rPr lang="zh-TW" altLang="en-US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</a:t>
            </a:r>
            <a:r>
              <a:rPr lang="zh-TW" altLang="zh-TW" sz="12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統整性主題/專題/議題探究課程</a:t>
            </a:r>
          </a:p>
          <a:p>
            <a:pPr marL="133350" indent="-1333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/>
            </a:pPr>
            <a:endParaRPr lang="en-US" altLang="zh-TW" sz="60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28588" indent="-1285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Noto Sans Symbols"/>
              <a:buChar char="■"/>
              <a:defRPr/>
            </a:pPr>
            <a:r>
              <a:rPr lang="zh-TW" altLang="en-US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文化走讀課程</a:t>
            </a:r>
            <a:r>
              <a:rPr lang="en-US" altLang="zh-TW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含多元文化、國際教育、食育、小小背包客等</a:t>
            </a:r>
            <a:r>
              <a:rPr lang="en-US" altLang="zh-TW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低中高</a:t>
            </a:r>
            <a:endParaRPr lang="en-US" altLang="zh-TW" sz="110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28588" indent="-1285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Noto Sans Symbols"/>
              <a:buChar char="■"/>
              <a:defRPr/>
            </a:pPr>
            <a:r>
              <a:rPr lang="zh-TW" altLang="en-US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閱讀課程</a:t>
            </a:r>
            <a:r>
              <a:rPr lang="en-US" altLang="zh-TW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閱讀與圖書館利用教育</a:t>
            </a:r>
            <a:r>
              <a:rPr lang="en-US" altLang="zh-TW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低中高</a:t>
            </a:r>
            <a:endParaRPr lang="en-US" altLang="zh-TW" sz="110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28588" indent="-1285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Noto Sans Symbols"/>
              <a:buChar char="■"/>
              <a:defRPr/>
            </a:pPr>
            <a:r>
              <a:rPr lang="zh-TW" altLang="en-US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生活科技課程</a:t>
            </a:r>
            <a:r>
              <a:rPr lang="en-US" altLang="zh-TW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資訊與科技融入、運算愚維和生活科技實作</a:t>
            </a:r>
            <a:r>
              <a:rPr lang="en-US" altLang="zh-TW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中高</a:t>
            </a:r>
            <a:endParaRPr lang="en-US" altLang="zh-TW" sz="110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28588" indent="-1285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Noto Sans Symbols"/>
              <a:buChar char="■"/>
              <a:defRPr/>
            </a:pPr>
            <a:r>
              <a:rPr lang="zh-TW" altLang="en-US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行動探究與生活實踐</a:t>
            </a:r>
            <a:endParaRPr lang="en-US" altLang="zh-TW" sz="110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28588" indent="-1285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Noto Sans Symbols"/>
              <a:buChar char="■"/>
              <a:defRPr/>
            </a:pPr>
            <a:r>
              <a:rPr lang="zh-TW" altLang="en-US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低中高年段每學期各有</a:t>
            </a:r>
            <a:r>
              <a:rPr lang="en-US" altLang="zh-TW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40</a:t>
            </a:r>
            <a:r>
              <a:rPr lang="zh-TW" altLang="en-US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節、</a:t>
            </a:r>
            <a:r>
              <a:rPr lang="en-US" altLang="zh-TW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60</a:t>
            </a:r>
            <a:r>
              <a:rPr lang="zh-TW" altLang="en-US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節、</a:t>
            </a:r>
            <a:r>
              <a:rPr lang="en-US" altLang="zh-TW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80</a:t>
            </a:r>
            <a:r>
              <a:rPr lang="zh-TW" altLang="en-US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節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TW" altLang="en-US" sz="1200" b="1" dirty="0">
              <a:solidFill>
                <a:srgbClr val="002060"/>
              </a:solidFill>
              <a:ea typeface="新細明體" pitchFamily="18" charset="-12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zh-TW" sz="100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zh-TW" sz="100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9" name="_s1043"/>
          <p:cNvSpPr>
            <a:spLocks noChangeArrowheads="1"/>
          </p:cNvSpPr>
          <p:nvPr/>
        </p:nvSpPr>
        <p:spPr bwMode="auto">
          <a:xfrm>
            <a:off x="2932113" y="4554552"/>
            <a:ext cx="2927350" cy="536575"/>
          </a:xfrm>
          <a:prstGeom prst="roundRect">
            <a:avLst>
              <a:gd name="adj" fmla="val 31792"/>
            </a:avLst>
          </a:prstGeom>
          <a:solidFill>
            <a:schemeClr val="tx1">
              <a:lumMod val="65000"/>
              <a:lumOff val="35000"/>
            </a:schemeClr>
          </a:solidFill>
          <a:ln w="2857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TW" altLang="en-US" sz="1200" b="1" dirty="0">
                <a:solidFill>
                  <a:srgbClr val="CC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統整知識與生活能力</a:t>
            </a:r>
            <a:endParaRPr lang="en-US" altLang="zh-TW" sz="1200" b="1" dirty="0">
              <a:solidFill>
                <a:srgbClr val="CC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TW" altLang="en-US" sz="1200" b="1" dirty="0">
                <a:solidFill>
                  <a:srgbClr val="CC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具備面對未來社會應有的素養</a:t>
            </a:r>
            <a:endParaRPr lang="zh-TW" altLang="zh-TW" sz="1200" b="1" dirty="0">
              <a:solidFill>
                <a:srgbClr val="CC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1" name="_s1043"/>
          <p:cNvSpPr>
            <a:spLocks noChangeArrowheads="1"/>
          </p:cNvSpPr>
          <p:nvPr/>
        </p:nvSpPr>
        <p:spPr bwMode="auto">
          <a:xfrm>
            <a:off x="5934082" y="4546614"/>
            <a:ext cx="968375" cy="568325"/>
          </a:xfrm>
          <a:prstGeom prst="roundRect">
            <a:avLst>
              <a:gd name="adj" fmla="val 24325"/>
            </a:avLst>
          </a:prstGeom>
          <a:solidFill>
            <a:schemeClr val="tx1">
              <a:lumMod val="65000"/>
              <a:lumOff val="35000"/>
            </a:schemeClr>
          </a:solidFill>
          <a:ln w="2857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TW" altLang="en-US" sz="1200" b="1" dirty="0">
                <a:solidFill>
                  <a:srgbClr val="CC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多元展能</a:t>
            </a:r>
            <a:endParaRPr lang="en-US" altLang="zh-TW" sz="1200" b="1" dirty="0">
              <a:solidFill>
                <a:srgbClr val="CC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TW" altLang="en-US" sz="1200" b="1" dirty="0">
                <a:solidFill>
                  <a:srgbClr val="CC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適性發展</a:t>
            </a:r>
            <a:endParaRPr lang="zh-TW" altLang="zh-TW" sz="1200" b="1" dirty="0">
              <a:solidFill>
                <a:srgbClr val="CC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5805" name="_s1043"/>
          <p:cNvSpPr>
            <a:spLocks noChangeArrowheads="1"/>
          </p:cNvSpPr>
          <p:nvPr/>
        </p:nvSpPr>
        <p:spPr bwMode="auto">
          <a:xfrm>
            <a:off x="2881314" y="5187950"/>
            <a:ext cx="4987925" cy="4318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412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SzPct val="25000"/>
              <a:buFontTx/>
              <a:buNone/>
            </a:pPr>
            <a:r>
              <a:rPr lang="zh-TW" altLang="zh-TW" sz="1200" b="1">
                <a:solidFill>
                  <a:srgbClr val="FF0000"/>
                </a:solidFill>
                <a:latin typeface="Arial" pitchFamily="34" charset="0"/>
                <a:ea typeface="新細明體" pitchFamily="18" charset="-120"/>
              </a:rPr>
              <a:t>自主學習 </a:t>
            </a:r>
            <a:r>
              <a:rPr lang="en-US" altLang="zh-TW" sz="1200" b="1">
                <a:solidFill>
                  <a:srgbClr val="FF0000"/>
                </a:solidFill>
                <a:latin typeface="Arial" pitchFamily="34" charset="0"/>
                <a:ea typeface="新細明體" pitchFamily="18" charset="-120"/>
              </a:rPr>
              <a:t>   </a:t>
            </a:r>
            <a:r>
              <a:rPr lang="zh-TW" altLang="en-US" sz="1200" b="1">
                <a:solidFill>
                  <a:srgbClr val="FF0000"/>
                </a:solidFill>
                <a:latin typeface="Arial" pitchFamily="34" charset="0"/>
                <a:ea typeface="新細明體" pitchFamily="18" charset="-120"/>
              </a:rPr>
              <a:t>樂於溝通    </a:t>
            </a:r>
            <a:r>
              <a:rPr lang="zh-TW" altLang="zh-TW" sz="1200" b="1">
                <a:solidFill>
                  <a:srgbClr val="FF0000"/>
                </a:solidFill>
                <a:latin typeface="Arial" pitchFamily="34" charset="0"/>
                <a:ea typeface="新細明體" pitchFamily="18" charset="-120"/>
              </a:rPr>
              <a:t>成就共好</a:t>
            </a:r>
            <a:r>
              <a:rPr lang="en-US" altLang="zh-TW" sz="1200" b="1">
                <a:solidFill>
                  <a:srgbClr val="FF0000"/>
                </a:solidFill>
                <a:latin typeface="Arial" pitchFamily="34" charset="0"/>
                <a:ea typeface="新細明體" pitchFamily="18" charset="-120"/>
              </a:rPr>
              <a:t>    </a:t>
            </a:r>
            <a:r>
              <a:rPr lang="zh-TW" altLang="zh-TW" sz="1200" b="1">
                <a:solidFill>
                  <a:srgbClr val="FF0000"/>
                </a:solidFill>
                <a:latin typeface="Arial" pitchFamily="34" charset="0"/>
                <a:ea typeface="新細明體" pitchFamily="18" charset="-120"/>
              </a:rPr>
              <a:t>實踐以學生為主體的</a:t>
            </a:r>
            <a:r>
              <a:rPr lang="zh-TW" altLang="en-US" sz="1200" b="1">
                <a:solidFill>
                  <a:srgbClr val="FF0000"/>
                </a:solidFill>
                <a:latin typeface="Arial" pitchFamily="34" charset="0"/>
                <a:ea typeface="新細明體" pitchFamily="18" charset="-120"/>
              </a:rPr>
              <a:t>全人化學習</a:t>
            </a:r>
            <a:endParaRPr lang="zh-TW" altLang="zh-TW" sz="1200" b="1">
              <a:solidFill>
                <a:srgbClr val="FF0000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56" name="橢圓 55"/>
          <p:cNvSpPr/>
          <p:nvPr/>
        </p:nvSpPr>
        <p:spPr>
          <a:xfrm>
            <a:off x="3025777" y="2898775"/>
            <a:ext cx="215900" cy="2159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TW" b="1" dirty="0">
                <a:solidFill>
                  <a:prstClr val="black"/>
                </a:solidFill>
              </a:rPr>
              <a:t>a</a:t>
            </a:r>
            <a:endParaRPr lang="zh-TW" altLang="en-US" b="1" dirty="0">
              <a:solidFill>
                <a:prstClr val="black"/>
              </a:solidFill>
            </a:endParaRPr>
          </a:p>
        </p:txBody>
      </p:sp>
      <p:sp>
        <p:nvSpPr>
          <p:cNvPr id="57" name="橢圓 56"/>
          <p:cNvSpPr/>
          <p:nvPr/>
        </p:nvSpPr>
        <p:spPr>
          <a:xfrm>
            <a:off x="5910264" y="2808288"/>
            <a:ext cx="215900" cy="2159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TW" b="1" dirty="0">
                <a:solidFill>
                  <a:prstClr val="black"/>
                </a:solidFill>
              </a:rPr>
              <a:t>b</a:t>
            </a:r>
            <a:endParaRPr lang="zh-TW" altLang="en-US" b="1" dirty="0">
              <a:solidFill>
                <a:prstClr val="black"/>
              </a:solidFill>
            </a:endParaRPr>
          </a:p>
        </p:txBody>
      </p:sp>
      <p:cxnSp>
        <p:nvCxnSpPr>
          <p:cNvPr id="64" name="直線接點 63"/>
          <p:cNvCxnSpPr/>
          <p:nvPr/>
        </p:nvCxnSpPr>
        <p:spPr>
          <a:xfrm>
            <a:off x="2128838" y="2001838"/>
            <a:ext cx="6421437" cy="0"/>
          </a:xfrm>
          <a:prstGeom prst="lin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cxnSp>
      <p:cxnSp>
        <p:nvCxnSpPr>
          <p:cNvPr id="36" name="直線接點 35"/>
          <p:cNvCxnSpPr/>
          <p:nvPr/>
        </p:nvCxnSpPr>
        <p:spPr>
          <a:xfrm>
            <a:off x="2125663" y="1865314"/>
            <a:ext cx="0" cy="13652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_s1043"/>
          <p:cNvSpPr>
            <a:spLocks noChangeArrowheads="1"/>
          </p:cNvSpPr>
          <p:nvPr/>
        </p:nvSpPr>
        <p:spPr bwMode="auto">
          <a:xfrm>
            <a:off x="6937375" y="2681294"/>
            <a:ext cx="890588" cy="1785937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zh-TW" sz="60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TW" altLang="en-US" sz="105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</a:t>
            </a:r>
            <a:r>
              <a:rPr lang="zh-TW" altLang="en-US" sz="12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其他類課程</a:t>
            </a:r>
            <a:endParaRPr lang="en-US" altLang="zh-TW" sz="120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zh-TW" sz="60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28588" indent="-1285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Noto Sans Symbols"/>
              <a:buChar char="■"/>
              <a:defRPr/>
            </a:pPr>
            <a:r>
              <a:rPr lang="zh-TW" altLang="en-US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探究數學</a:t>
            </a:r>
            <a:endParaRPr lang="en-US" altLang="zh-TW" sz="110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28588" indent="-1285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Noto Sans Symbols"/>
              <a:buChar char="■"/>
              <a:defRPr/>
            </a:pPr>
            <a:r>
              <a:rPr lang="zh-TW" altLang="en-US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高年段每學期</a:t>
            </a:r>
            <a:r>
              <a:rPr lang="en-US" altLang="zh-TW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</a:t>
            </a:r>
            <a:r>
              <a:rPr lang="zh-TW" altLang="en-US" sz="11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節</a:t>
            </a:r>
          </a:p>
          <a:p>
            <a:pPr marL="128588" indent="-128588" eaLnBrk="0" fontAlgn="base" hangingPunct="0">
              <a:spcBef>
                <a:spcPct val="0"/>
              </a:spcBef>
              <a:spcAft>
                <a:spcPct val="0"/>
              </a:spcAft>
              <a:buClr>
                <a:prstClr val="black"/>
              </a:buClr>
              <a:defRPr/>
            </a:pPr>
            <a:endParaRPr lang="zh-TW" altLang="en-US" sz="1050" b="1" dirty="0">
              <a:solidFill>
                <a:srgbClr val="002060"/>
              </a:solidFill>
              <a:ea typeface="新細明體" pitchFamily="18" charset="-120"/>
            </a:endParaRPr>
          </a:p>
          <a:p>
            <a:pPr marL="128588" indent="-128588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n"/>
              <a:defRPr/>
            </a:pPr>
            <a:endParaRPr lang="en-US" altLang="zh-TW" sz="825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28588" indent="-128588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zh-TW" sz="825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zh-TW" sz="105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zh-TW" sz="105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9" name="_s1043"/>
          <p:cNvSpPr>
            <a:spLocks noChangeArrowheads="1"/>
          </p:cNvSpPr>
          <p:nvPr/>
        </p:nvSpPr>
        <p:spPr bwMode="auto">
          <a:xfrm>
            <a:off x="6940557" y="4540264"/>
            <a:ext cx="930275" cy="576263"/>
          </a:xfrm>
          <a:prstGeom prst="roundRect">
            <a:avLst>
              <a:gd name="adj" fmla="val 27322"/>
            </a:avLst>
          </a:prstGeom>
          <a:solidFill>
            <a:schemeClr val="tx1">
              <a:lumMod val="65000"/>
              <a:lumOff val="35000"/>
            </a:schemeClr>
          </a:solidFill>
          <a:ln w="2857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SzPct val="25000"/>
              <a:defRPr/>
            </a:pPr>
            <a:r>
              <a:rPr lang="zh-TW" altLang="en-US" sz="1200" b="1" dirty="0">
                <a:solidFill>
                  <a:srgbClr val="CC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主動學習</a:t>
            </a:r>
            <a:endParaRPr lang="en-US" altLang="zh-TW" sz="1200" b="1" dirty="0">
              <a:solidFill>
                <a:srgbClr val="CC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SzPct val="25000"/>
              <a:defRPr/>
            </a:pPr>
            <a:r>
              <a:rPr lang="zh-TW" altLang="en-US" sz="1050" b="1" dirty="0">
                <a:solidFill>
                  <a:srgbClr val="CC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探究生活數學</a:t>
            </a:r>
            <a:endParaRPr lang="zh-TW" altLang="zh-TW" sz="1050" b="1" dirty="0">
              <a:solidFill>
                <a:srgbClr val="CC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0" name="橢圓 69"/>
          <p:cNvSpPr/>
          <p:nvPr/>
        </p:nvSpPr>
        <p:spPr>
          <a:xfrm>
            <a:off x="6948490" y="2759075"/>
            <a:ext cx="215900" cy="2159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TW" b="1" dirty="0">
                <a:solidFill>
                  <a:prstClr val="black"/>
                </a:solidFill>
              </a:rPr>
              <a:t>d</a:t>
            </a:r>
            <a:endParaRPr lang="zh-TW" altLang="en-US" b="1" dirty="0">
              <a:solidFill>
                <a:prstClr val="black"/>
              </a:solidFill>
            </a:endParaRPr>
          </a:p>
        </p:txBody>
      </p:sp>
      <p:cxnSp>
        <p:nvCxnSpPr>
          <p:cNvPr id="71" name="直線接點 70"/>
          <p:cNvCxnSpPr/>
          <p:nvPr/>
        </p:nvCxnSpPr>
        <p:spPr>
          <a:xfrm>
            <a:off x="8542338" y="1863725"/>
            <a:ext cx="0" cy="13652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2" name="向下箭號 71"/>
          <p:cNvSpPr/>
          <p:nvPr/>
        </p:nvSpPr>
        <p:spPr>
          <a:xfrm>
            <a:off x="5214945" y="2014538"/>
            <a:ext cx="307975" cy="304800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73" name="向下箭號 72"/>
          <p:cNvSpPr/>
          <p:nvPr/>
        </p:nvSpPr>
        <p:spPr>
          <a:xfrm>
            <a:off x="8169282" y="2030413"/>
            <a:ext cx="307975" cy="304800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75816" name="Shape 1322"/>
          <p:cNvSpPr>
            <a:spLocks noChangeArrowheads="1"/>
          </p:cNvSpPr>
          <p:nvPr/>
        </p:nvSpPr>
        <p:spPr bwMode="auto">
          <a:xfrm>
            <a:off x="188920" y="1198563"/>
            <a:ext cx="854075" cy="601662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25000"/>
              <a:buFontTx/>
              <a:buNone/>
            </a:pPr>
            <a:r>
              <a:rPr lang="zh-TW" altLang="en-US" sz="1200" b="1">
                <a:solidFill>
                  <a:srgbClr val="000000"/>
                </a:solidFill>
                <a:latin typeface="Arial" pitchFamily="34" charset="0"/>
                <a:ea typeface="新細明體" pitchFamily="18" charset="-120"/>
                <a:cs typeface="Arial" pitchFamily="34" charset="0"/>
                <a:sym typeface="Arial" pitchFamily="34" charset="0"/>
              </a:rPr>
              <a:t>課程願景</a:t>
            </a:r>
          </a:p>
        </p:txBody>
      </p:sp>
      <p:sp>
        <p:nvSpPr>
          <p:cNvPr id="75817" name="Shape 1324"/>
          <p:cNvSpPr>
            <a:spLocks noChangeArrowheads="1"/>
          </p:cNvSpPr>
          <p:nvPr/>
        </p:nvSpPr>
        <p:spPr bwMode="auto">
          <a:xfrm>
            <a:off x="168282" y="5843602"/>
            <a:ext cx="854075" cy="788987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SzPct val="25000"/>
              <a:buFontTx/>
              <a:buNone/>
            </a:pPr>
            <a:r>
              <a:rPr lang="zh-TW" altLang="en-US" sz="1200" b="1">
                <a:solidFill>
                  <a:srgbClr val="000000"/>
                </a:solidFill>
                <a:latin typeface="Arial" pitchFamily="34" charset="0"/>
                <a:ea typeface="新細明體" pitchFamily="18" charset="-120"/>
                <a:cs typeface="Arial" pitchFamily="34" charset="0"/>
                <a:sym typeface="Arial" pitchFamily="34" charset="0"/>
              </a:rPr>
              <a:t>課程規劃考量依據</a:t>
            </a:r>
          </a:p>
        </p:txBody>
      </p:sp>
      <p:sp>
        <p:nvSpPr>
          <p:cNvPr id="75818" name="Shape 1326"/>
          <p:cNvSpPr>
            <a:spLocks noChangeArrowheads="1"/>
          </p:cNvSpPr>
          <p:nvPr/>
        </p:nvSpPr>
        <p:spPr bwMode="auto">
          <a:xfrm>
            <a:off x="173043" y="2335217"/>
            <a:ext cx="854075" cy="3411537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SzPct val="25000"/>
              <a:buFontTx/>
              <a:buNone/>
            </a:pPr>
            <a:r>
              <a:rPr lang="zh-TW" altLang="en-US" sz="1200" b="1">
                <a:solidFill>
                  <a:srgbClr val="000000"/>
                </a:solidFill>
                <a:latin typeface="Arial" pitchFamily="34" charset="0"/>
                <a:ea typeface="新細明體" pitchFamily="18" charset="-120"/>
                <a:cs typeface="Arial" pitchFamily="34" charset="0"/>
                <a:sym typeface="Arial" pitchFamily="34" charset="0"/>
              </a:rPr>
              <a:t>課程架構規劃內涵</a:t>
            </a:r>
          </a:p>
        </p:txBody>
      </p:sp>
      <p:sp>
        <p:nvSpPr>
          <p:cNvPr id="75819" name="Shape 747"/>
          <p:cNvSpPr>
            <a:spLocks noChangeArrowheads="1"/>
          </p:cNvSpPr>
          <p:nvPr/>
        </p:nvSpPr>
        <p:spPr bwMode="auto">
          <a:xfrm>
            <a:off x="0" y="163513"/>
            <a:ext cx="914400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4466"/>
                </a:solidFill>
                <a:latin typeface="微軟正黑體" pitchFamily="34" charset="-120"/>
                <a:ea typeface="微軟正黑體" pitchFamily="34" charset="-12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SzPct val="25000"/>
              <a:buFontTx/>
              <a:buNone/>
            </a:pPr>
            <a:r>
              <a:rPr lang="zh-TW" altLang="en-US" sz="3600" b="1">
                <a:solidFill>
                  <a:srgbClr val="FF0000"/>
                </a:solidFill>
              </a:rPr>
              <a:t>從見樹到見林</a:t>
            </a:r>
            <a:r>
              <a:rPr lang="en-US" altLang="zh-TW" sz="3600" b="1">
                <a:solidFill>
                  <a:srgbClr val="FF0000"/>
                </a:solidFill>
              </a:rPr>
              <a:t>~</a:t>
            </a:r>
            <a:r>
              <a:rPr lang="zh-TW" altLang="en-US" sz="2000" b="1">
                <a:solidFill>
                  <a:srgbClr val="000000"/>
                </a:solidFill>
              </a:rPr>
              <a:t>逐步建構東華附小十二年國教本課程</a:t>
            </a:r>
            <a:r>
              <a:rPr lang="zh-TW" altLang="zh-TW" sz="2000" b="1">
                <a:solidFill>
                  <a:srgbClr val="000000"/>
                </a:solidFill>
              </a:rPr>
              <a:t>(</a:t>
            </a:r>
            <a:r>
              <a:rPr lang="zh-TW" altLang="en-US" sz="2000" b="1">
                <a:solidFill>
                  <a:srgbClr val="000000"/>
                </a:solidFill>
              </a:rPr>
              <a:t>滾動修正</a:t>
            </a:r>
            <a:r>
              <a:rPr lang="en-US" altLang="zh-TW" sz="2000" b="1">
                <a:solidFill>
                  <a:srgbClr val="000000"/>
                </a:solidFill>
              </a:rPr>
              <a:t>ing</a:t>
            </a:r>
            <a:r>
              <a:rPr lang="zh-TW" altLang="zh-TW" sz="2000" b="1">
                <a:solidFill>
                  <a:srgbClr val="000000"/>
                </a:solidFill>
              </a:rPr>
              <a:t>)</a:t>
            </a:r>
            <a:endParaRPr lang="zh-TW" altLang="en-US" sz="2000" b="1">
              <a:solidFill>
                <a:srgbClr val="000000"/>
              </a:solidFill>
            </a:endParaRPr>
          </a:p>
        </p:txBody>
      </p:sp>
      <p:sp>
        <p:nvSpPr>
          <p:cNvPr id="3" name="橢圓 2"/>
          <p:cNvSpPr/>
          <p:nvPr/>
        </p:nvSpPr>
        <p:spPr>
          <a:xfrm>
            <a:off x="4287840" y="2166952"/>
            <a:ext cx="2222500" cy="731837"/>
          </a:xfrm>
          <a:prstGeom prst="ellipse">
            <a:avLst/>
          </a:prstGeom>
          <a:noFill/>
          <a:ln w="76200">
            <a:solidFill>
              <a:srgbClr val="FF0000"/>
            </a:solidFill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55" name="圓角矩形 54"/>
          <p:cNvSpPr/>
          <p:nvPr/>
        </p:nvSpPr>
        <p:spPr>
          <a:xfrm>
            <a:off x="1117602" y="5832489"/>
            <a:ext cx="7850188" cy="792163"/>
          </a:xfrm>
          <a:prstGeom prst="roundRect">
            <a:avLst/>
          </a:prstGeom>
          <a:gradFill>
            <a:gsLst>
              <a:gs pos="0">
                <a:srgbClr val="7598D9">
                  <a:lumMod val="60000"/>
                  <a:lumOff val="40000"/>
                </a:srgbClr>
              </a:gs>
              <a:gs pos="99000">
                <a:srgbClr val="7598D9">
                  <a:lumMod val="20000"/>
                  <a:lumOff val="80000"/>
                </a:srgbClr>
              </a:gs>
              <a:gs pos="11000">
                <a:srgbClr val="AEBAD5">
                  <a:lumMod val="60000"/>
                  <a:lumOff val="40000"/>
                </a:srgbClr>
              </a:gs>
              <a:gs pos="40000">
                <a:srgbClr val="AEBAD5">
                  <a:lumMod val="40000"/>
                  <a:lumOff val="60000"/>
                </a:srgbClr>
              </a:gs>
              <a:gs pos="100000">
                <a:srgbClr val="005CBF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TW" altLang="en-US" sz="2000" kern="0" dirty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批判思考 </a:t>
            </a:r>
            <a:r>
              <a:rPr lang="en-US" altLang="zh-TW" sz="2000" kern="0" dirty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A2 </a:t>
            </a:r>
            <a:r>
              <a:rPr lang="zh-TW" altLang="en-US" sz="2000" kern="0" dirty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en-US" altLang="zh-TW" sz="2000" kern="0" dirty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zh-TW" altLang="en-US" sz="2000" kern="0" dirty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創造革新</a:t>
            </a:r>
            <a:r>
              <a:rPr lang="en-US" altLang="zh-TW" sz="2000" kern="0" dirty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A3 </a:t>
            </a:r>
            <a:r>
              <a:rPr lang="zh-TW" altLang="en-US" sz="2000" kern="0" dirty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en-US" altLang="zh-TW" sz="2000" kern="0" dirty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kern="0" dirty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有效溝通 </a:t>
            </a:r>
            <a:r>
              <a:rPr lang="en-US" altLang="zh-TW" sz="2000" kern="0" dirty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B1</a:t>
            </a:r>
            <a:r>
              <a:rPr lang="zh-TW" altLang="en-US" sz="2000" kern="0" dirty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en-US" altLang="zh-TW" sz="2000" kern="0" dirty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kern="0" dirty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團隊合作 </a:t>
            </a:r>
            <a:r>
              <a:rPr lang="en-US" altLang="zh-TW" sz="2000" kern="0" dirty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C2</a:t>
            </a:r>
          </a:p>
          <a:p>
            <a:pPr algn="ctr">
              <a:defRPr/>
            </a:pPr>
            <a:endParaRPr lang="en-US" altLang="zh-TW" sz="1400" b="1" kern="0" dirty="0">
              <a:solidFill>
                <a:srgbClr val="00206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en-US" altLang="zh-TW" sz="1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</a:t>
            </a:r>
            <a:r>
              <a:rPr lang="en-US" altLang="zh-TW" sz="1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ritical thinking</a:t>
            </a:r>
            <a:r>
              <a:rPr lang="zh-TW" altLang="en-US" sz="1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     </a:t>
            </a:r>
            <a:r>
              <a:rPr lang="en-US" altLang="zh-TW" sz="1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/</a:t>
            </a:r>
            <a:r>
              <a:rPr lang="zh-TW" altLang="en-US" sz="1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  </a:t>
            </a:r>
            <a:r>
              <a:rPr lang="en-US" altLang="zh-TW" sz="1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1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</a:t>
            </a:r>
            <a:r>
              <a:rPr lang="en-US" altLang="zh-TW" sz="1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reativity and  Innovation</a:t>
            </a:r>
            <a:r>
              <a:rPr lang="zh-TW" altLang="en-US" sz="1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   </a:t>
            </a:r>
            <a:r>
              <a:rPr lang="en-US" altLang="zh-TW" sz="1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/</a:t>
            </a:r>
            <a:r>
              <a:rPr lang="zh-TW" altLang="en-US" sz="1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 </a:t>
            </a:r>
            <a:r>
              <a:rPr lang="en-US" altLang="zh-TW" sz="1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1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</a:t>
            </a:r>
            <a:r>
              <a:rPr lang="en-US" altLang="zh-TW" sz="1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ommunication</a:t>
            </a:r>
            <a:r>
              <a:rPr lang="zh-TW" altLang="en-US" sz="1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  </a:t>
            </a:r>
            <a:r>
              <a:rPr lang="en-US" altLang="zh-TW" sz="1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/</a:t>
            </a:r>
            <a:r>
              <a:rPr lang="zh-TW" altLang="en-US" sz="1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  </a:t>
            </a:r>
            <a:r>
              <a:rPr lang="en-US" altLang="zh-TW" sz="1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1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</a:t>
            </a:r>
            <a:r>
              <a:rPr lang="en-US" altLang="zh-TW" sz="1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ollaboration</a:t>
            </a:r>
            <a:endParaRPr lang="zh-TW" altLang="en-US" sz="1400" b="1" kern="0" dirty="0">
              <a:solidFill>
                <a:prstClr val="black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4333241"/>
      </p:ext>
    </p:extLst>
  </p:cSld>
  <p:clrMapOvr>
    <a:masterClrMapping/>
  </p:clrMapOvr>
  <p:transition spd="slow" advTm="1568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4" grpId="0"/>
      <p:bldP spid="45" grpId="0" animBg="1"/>
      <p:bldP spid="46" grpId="0"/>
      <p:bldP spid="47" grpId="0" animBg="1"/>
      <p:bldP spid="48" grpId="0"/>
      <p:bldP spid="49" grpId="0" animBg="1"/>
      <p:bldP spid="50" grpId="0"/>
      <p:bldP spid="51" grpId="0" animBg="1"/>
      <p:bldP spid="52" grpId="0"/>
      <p:bldP spid="56" grpId="0" animBg="1"/>
      <p:bldP spid="57" grpId="0" animBg="1"/>
      <p:bldP spid="70" grpId="0" animBg="1"/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10" y="116632"/>
            <a:ext cx="8989277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631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55929" y="116632"/>
            <a:ext cx="8964488" cy="1143000"/>
          </a:xfrm>
        </p:spPr>
        <p:txBody>
          <a:bodyPr>
            <a:noAutofit/>
          </a:bodyPr>
          <a:lstStyle/>
          <a:p>
            <a:r>
              <a:rPr lang="zh-TW" altLang="en-US" sz="2800" b="1" dirty="0" smtClean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以下兩則新聞，有一則是真人記者寫的，有一則是機器人所寫的，你認為哪一則是真人寫的？</a:t>
            </a:r>
            <a:endParaRPr lang="zh-TW" altLang="en-US" sz="2800" b="1" dirty="0">
              <a:solidFill>
                <a:srgbClr val="C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107506" y="1196752"/>
            <a:ext cx="4317776" cy="5517232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新聞一：</a:t>
            </a:r>
          </a:p>
          <a:p>
            <a:pPr marL="0" indent="533400">
              <a:buNone/>
            </a:pP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北京鐵路局統計顯示，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19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日和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日，北京三大火車站尚有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56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餘萬車票未取。其中，北京站互聯網購票未取票數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19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日為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7.77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萬張，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日為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8.8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萬張；北京西站互聯網購票未取票數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19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日為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12.53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萬張，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日為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13.82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萬張；北京南站互聯網購票未取票數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19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日為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5.38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萬張，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日為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7.95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萬張。其中北京西站的未取車票最多。鐵路部門提醒廣大旅客提早取票。</a:t>
            </a:r>
          </a:p>
          <a:p>
            <a:pPr marL="0" indent="533400">
              <a:buNone/>
            </a:pP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今年，互聯網火車票的銷售達到了總售票數的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70%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。為此，北京三大火車站今年春運在取票方面進行了大力優化。</a:t>
            </a:r>
            <a:endPara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內容版面配置區 4"/>
          <p:cNvSpPr>
            <a:spLocks noGrp="1"/>
          </p:cNvSpPr>
          <p:nvPr>
            <p:ph sz="half" idx="2"/>
          </p:nvPr>
        </p:nvSpPr>
        <p:spPr>
          <a:xfrm>
            <a:off x="4542264" y="1196752"/>
            <a:ext cx="4572000" cy="5472608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新聞二：</a:t>
            </a:r>
          </a:p>
          <a:p>
            <a:pPr marL="0" indent="533400">
              <a:spcBef>
                <a:spcPts val="0"/>
              </a:spcBef>
              <a:buNone/>
            </a:pP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“根據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12306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網站餘票信息，截至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2017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17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00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18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日從廣州出發至多個熱門目的地的路線中，廣州到北京、洛陽、南昌、貴陽的火車票全部賣完，想要去這些地方的朋友只有另謀他法了。</a:t>
            </a:r>
          </a:p>
          <a:p>
            <a:pPr marL="0" indent="533400">
              <a:spcBef>
                <a:spcPts val="0"/>
              </a:spcBef>
              <a:buNone/>
            </a:pP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廣州到大連、鄭州、青島、上海、南京、南寧的票比較緊張，都不足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100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張。其中餘票最少的是廣州到鄭州、上海、南寧，均只有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張，有需要的旅客趕緊動手啊。在這些車次中，廣州到南京的票以高鐵為主，餘票少且為商務座，票價昂貴。</a:t>
            </a:r>
          </a:p>
          <a:p>
            <a:pPr marL="0" indent="533400">
              <a:spcBef>
                <a:spcPts val="0"/>
              </a:spcBef>
              <a:buNone/>
            </a:pP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廣州到武漢、長沙、岳陽的票十分充足，其中，餘票最多的是廣州到武漢，還有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1534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張。不過，車次主要是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K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字頭和普列，基本都是無座票，一站到底，路途會比較辛苦。”</a:t>
            </a:r>
            <a:endPara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爆炸 1 2"/>
          <p:cNvSpPr/>
          <p:nvPr/>
        </p:nvSpPr>
        <p:spPr>
          <a:xfrm>
            <a:off x="184489" y="4668728"/>
            <a:ext cx="3744416" cy="2088232"/>
          </a:xfrm>
          <a:prstGeom prst="irregularSeal1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solidFill>
                  <a:prstClr val="white"/>
                </a:solidFill>
              </a:rPr>
              <a:t>《</a:t>
            </a:r>
            <a:r>
              <a:rPr lang="zh-TW" altLang="en-US" b="1" dirty="0">
                <a:solidFill>
                  <a:prstClr val="white"/>
                </a:solidFill>
              </a:rPr>
              <a:t>北京青年報</a:t>
            </a:r>
            <a:r>
              <a:rPr lang="en-US" altLang="zh-TW" b="1" dirty="0">
                <a:solidFill>
                  <a:prstClr val="white"/>
                </a:solidFill>
              </a:rPr>
              <a:t>》</a:t>
            </a:r>
            <a:r>
              <a:rPr lang="zh-TW" altLang="en-US" b="1" dirty="0">
                <a:solidFill>
                  <a:prstClr val="white"/>
                </a:solidFill>
              </a:rPr>
              <a:t>真人記者所寫</a:t>
            </a:r>
          </a:p>
        </p:txBody>
      </p:sp>
      <p:sp>
        <p:nvSpPr>
          <p:cNvPr id="6" name="爆炸 1 5"/>
          <p:cNvSpPr/>
          <p:nvPr/>
        </p:nvSpPr>
        <p:spPr>
          <a:xfrm>
            <a:off x="5076058" y="4293096"/>
            <a:ext cx="3744416" cy="2088232"/>
          </a:xfrm>
          <a:prstGeom prst="irregularSeal1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solidFill>
                  <a:prstClr val="white"/>
                </a:solidFill>
              </a:rPr>
              <a:t>《</a:t>
            </a:r>
            <a:r>
              <a:rPr lang="zh-TW" altLang="en-US" b="1" dirty="0">
                <a:solidFill>
                  <a:prstClr val="white"/>
                </a:solidFill>
              </a:rPr>
              <a:t>南方都市報</a:t>
            </a:r>
            <a:r>
              <a:rPr lang="en-US" altLang="zh-TW" b="1" dirty="0">
                <a:solidFill>
                  <a:prstClr val="white"/>
                </a:solidFill>
              </a:rPr>
              <a:t>》</a:t>
            </a:r>
            <a:r>
              <a:rPr lang="zh-TW" altLang="en-US" b="1" dirty="0">
                <a:solidFill>
                  <a:prstClr val="white"/>
                </a:solidFill>
              </a:rPr>
              <a:t>寫稿機器人</a:t>
            </a:r>
            <a:r>
              <a:rPr lang="en-US" altLang="zh-TW" b="1" dirty="0">
                <a:solidFill>
                  <a:prstClr val="white"/>
                </a:solidFill>
              </a:rPr>
              <a:t>1</a:t>
            </a:r>
            <a:r>
              <a:rPr lang="zh-TW" altLang="en-US" b="1" dirty="0">
                <a:solidFill>
                  <a:prstClr val="white"/>
                </a:solidFill>
              </a:rPr>
              <a:t>秒寫完</a:t>
            </a:r>
          </a:p>
        </p:txBody>
      </p:sp>
    </p:spTree>
    <p:extLst>
      <p:ext uri="{BB962C8B-B14F-4D97-AF65-F5344CB8AC3E}">
        <p14:creationId xmlns:p14="http://schemas.microsoft.com/office/powerpoint/2010/main" val="2462431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" t="8363" r="6113" b="2832"/>
          <a:stretch/>
        </p:blipFill>
        <p:spPr bwMode="auto">
          <a:xfrm>
            <a:off x="-24368" y="829231"/>
            <a:ext cx="9158054" cy="5552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470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Box 89"/>
          <p:cNvSpPr txBox="1"/>
          <p:nvPr/>
        </p:nvSpPr>
        <p:spPr>
          <a:xfrm>
            <a:off x="2427485" y="336817"/>
            <a:ext cx="4286751" cy="7017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3765">
              <a:lnSpc>
                <a:spcPct val="90000"/>
              </a:lnSpc>
            </a:pPr>
            <a:r>
              <a:rPr lang="en-US" altLang="zh-TW" sz="4400" b="1" dirty="0">
                <a:solidFill>
                  <a:prstClr val="black"/>
                </a:solidFill>
              </a:rPr>
              <a:t>Step2:</a:t>
            </a:r>
            <a:r>
              <a:rPr lang="zh-TW" altLang="en-US" sz="4400" b="1" dirty="0">
                <a:solidFill>
                  <a:prstClr val="black"/>
                </a:solidFill>
              </a:rPr>
              <a:t>引出想法</a:t>
            </a:r>
            <a:endParaRPr lang="en-US" sz="6600" dirty="0">
              <a:solidFill>
                <a:prstClr val="black"/>
              </a:solidFill>
              <a:cs typeface="Lato Light"/>
            </a:endParaRPr>
          </a:p>
        </p:txBody>
      </p:sp>
      <p:sp>
        <p:nvSpPr>
          <p:cNvPr id="153" name="Shape 25735"/>
          <p:cNvSpPr/>
          <p:nvPr/>
        </p:nvSpPr>
        <p:spPr>
          <a:xfrm>
            <a:off x="5070223" y="2246227"/>
            <a:ext cx="811370" cy="5257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496" y="0"/>
                </a:lnTo>
                <a:lnTo>
                  <a:pt x="21600" y="0"/>
                </a:lnTo>
              </a:path>
            </a:pathLst>
          </a:custGeom>
          <a:noFill/>
          <a:ln w="63500" cap="flat">
            <a:solidFill>
              <a:srgbClr val="E5E5E5"/>
            </a:solidFill>
            <a:prstDash val="solid"/>
            <a:miter lim="400000"/>
          </a:ln>
          <a:effectLst/>
        </p:spPr>
        <p:txBody>
          <a:bodyPr wrap="square" lIns="25400" tIns="25400" rIns="25400" bIns="25400" numCol="1" anchor="ctr">
            <a:noAutofit/>
          </a:bodyPr>
          <a:lstStyle/>
          <a:p>
            <a:pPr defTabSz="913765"/>
            <a:endParaRPr>
              <a:solidFill>
                <a:srgbClr val="737572"/>
              </a:solidFill>
            </a:endParaRPr>
          </a:p>
        </p:txBody>
      </p:sp>
      <p:sp>
        <p:nvSpPr>
          <p:cNvPr id="147" name="Shape 25742"/>
          <p:cNvSpPr/>
          <p:nvPr/>
        </p:nvSpPr>
        <p:spPr>
          <a:xfrm>
            <a:off x="5498909" y="4923592"/>
            <a:ext cx="387745" cy="2397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018" y="21600"/>
                </a:lnTo>
                <a:lnTo>
                  <a:pt x="0" y="0"/>
                </a:lnTo>
              </a:path>
            </a:pathLst>
          </a:custGeom>
          <a:noFill/>
          <a:ln w="63500" cap="flat">
            <a:solidFill>
              <a:srgbClr val="E5E5E5"/>
            </a:solidFill>
            <a:prstDash val="solid"/>
            <a:miter lim="400000"/>
          </a:ln>
          <a:effectLst/>
        </p:spPr>
        <p:txBody>
          <a:bodyPr wrap="square" lIns="25400" tIns="25400" rIns="25400" bIns="25400" numCol="1" anchor="ctr">
            <a:noAutofit/>
          </a:bodyPr>
          <a:lstStyle/>
          <a:p>
            <a:pPr defTabSz="913765"/>
            <a:endParaRPr>
              <a:solidFill>
                <a:srgbClr val="737572"/>
              </a:solidFill>
            </a:endParaRPr>
          </a:p>
        </p:txBody>
      </p:sp>
      <p:sp>
        <p:nvSpPr>
          <p:cNvPr id="138" name="Shape 25744"/>
          <p:cNvSpPr/>
          <p:nvPr/>
        </p:nvSpPr>
        <p:spPr>
          <a:xfrm flipH="1">
            <a:off x="3308500" y="2246227"/>
            <a:ext cx="811370" cy="5257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496" y="0"/>
                </a:lnTo>
                <a:lnTo>
                  <a:pt x="21600" y="0"/>
                </a:lnTo>
              </a:path>
            </a:pathLst>
          </a:custGeom>
          <a:noFill/>
          <a:ln w="63500" cap="flat">
            <a:solidFill>
              <a:srgbClr val="E5E5E5"/>
            </a:solidFill>
            <a:prstDash val="solid"/>
            <a:miter lim="400000"/>
          </a:ln>
          <a:effectLst/>
        </p:spPr>
        <p:txBody>
          <a:bodyPr wrap="square" lIns="25400" tIns="25400" rIns="25400" bIns="25400" numCol="1" anchor="ctr">
            <a:noAutofit/>
          </a:bodyPr>
          <a:lstStyle/>
          <a:p>
            <a:pPr defTabSz="913765"/>
            <a:endParaRPr>
              <a:solidFill>
                <a:srgbClr val="737572"/>
              </a:solidFill>
            </a:endParaRPr>
          </a:p>
        </p:txBody>
      </p:sp>
      <p:sp>
        <p:nvSpPr>
          <p:cNvPr id="141" name="Shape 25750"/>
          <p:cNvSpPr/>
          <p:nvPr/>
        </p:nvSpPr>
        <p:spPr>
          <a:xfrm flipH="1">
            <a:off x="3320840" y="4923587"/>
            <a:ext cx="387745" cy="2397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018" y="21600"/>
                </a:lnTo>
                <a:lnTo>
                  <a:pt x="0" y="0"/>
                </a:lnTo>
              </a:path>
            </a:pathLst>
          </a:custGeom>
          <a:noFill/>
          <a:ln w="63500" cap="flat">
            <a:solidFill>
              <a:srgbClr val="E5E5E5"/>
            </a:solidFill>
            <a:prstDash val="solid"/>
            <a:miter lim="400000"/>
          </a:ln>
          <a:effectLst/>
        </p:spPr>
        <p:txBody>
          <a:bodyPr wrap="square" lIns="25400" tIns="25400" rIns="25400" bIns="25400" numCol="1" anchor="ctr">
            <a:noAutofit/>
          </a:bodyPr>
          <a:lstStyle/>
          <a:p>
            <a:pPr defTabSz="913765"/>
            <a:endParaRPr>
              <a:solidFill>
                <a:srgbClr val="737572"/>
              </a:solidFill>
            </a:endParaRPr>
          </a:p>
        </p:txBody>
      </p:sp>
      <p:sp>
        <p:nvSpPr>
          <p:cNvPr id="130" name="Shape 25753"/>
          <p:cNvSpPr/>
          <p:nvPr/>
        </p:nvSpPr>
        <p:spPr>
          <a:xfrm>
            <a:off x="3621234" y="2265006"/>
            <a:ext cx="1954702" cy="24787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55" y="18714"/>
                </a:moveTo>
                <a:lnTo>
                  <a:pt x="17475" y="21600"/>
                </a:lnTo>
                <a:lnTo>
                  <a:pt x="16478" y="15488"/>
                </a:lnTo>
                <a:lnTo>
                  <a:pt x="16200" y="13785"/>
                </a:lnTo>
                <a:lnTo>
                  <a:pt x="17377" y="12579"/>
                </a:lnTo>
                <a:lnTo>
                  <a:pt x="21600" y="8250"/>
                </a:lnTo>
                <a:lnTo>
                  <a:pt x="15764" y="7359"/>
                </a:lnTo>
                <a:lnTo>
                  <a:pt x="14137" y="7110"/>
                </a:lnTo>
                <a:lnTo>
                  <a:pt x="13410" y="5561"/>
                </a:lnTo>
                <a:lnTo>
                  <a:pt x="10800" y="0"/>
                </a:lnTo>
                <a:lnTo>
                  <a:pt x="8190" y="5561"/>
                </a:lnTo>
                <a:lnTo>
                  <a:pt x="7463" y="7110"/>
                </a:lnTo>
                <a:lnTo>
                  <a:pt x="5836" y="7359"/>
                </a:lnTo>
                <a:lnTo>
                  <a:pt x="0" y="8250"/>
                </a:lnTo>
                <a:lnTo>
                  <a:pt x="4223" y="12579"/>
                </a:lnTo>
                <a:lnTo>
                  <a:pt x="5400" y="13785"/>
                </a:lnTo>
                <a:lnTo>
                  <a:pt x="5122" y="15488"/>
                </a:lnTo>
                <a:lnTo>
                  <a:pt x="4125" y="21600"/>
                </a:lnTo>
                <a:lnTo>
                  <a:pt x="9345" y="18714"/>
                </a:lnTo>
                <a:lnTo>
                  <a:pt x="10800" y="17910"/>
                </a:lnTo>
                <a:cubicBezTo>
                  <a:pt x="10800" y="17910"/>
                  <a:pt x="12255" y="18714"/>
                  <a:pt x="12255" y="18714"/>
                </a:cubicBezTo>
                <a:close/>
              </a:path>
            </a:pathLst>
          </a:custGeom>
          <a:solidFill>
            <a:srgbClr val="FFFFFF">
              <a:alpha val="25000"/>
            </a:srgbClr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defTabSz="9137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31" name="Shape 25754"/>
          <p:cNvSpPr/>
          <p:nvPr/>
        </p:nvSpPr>
        <p:spPr>
          <a:xfrm>
            <a:off x="3621234" y="4105663"/>
            <a:ext cx="903371" cy="13328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79" y="5059"/>
                </a:moveTo>
                <a:lnTo>
                  <a:pt x="8983" y="10426"/>
                </a:lnTo>
                <a:lnTo>
                  <a:pt x="10962" y="0"/>
                </a:lnTo>
                <a:lnTo>
                  <a:pt x="4099" y="0"/>
                </a:lnTo>
                <a:lnTo>
                  <a:pt x="0" y="21600"/>
                </a:lnTo>
                <a:lnTo>
                  <a:pt x="21600" y="11337"/>
                </a:lnTo>
                <a:lnTo>
                  <a:pt x="21600" y="4431"/>
                </a:lnTo>
                <a:cubicBezTo>
                  <a:pt x="21600" y="4431"/>
                  <a:pt x="20279" y="5059"/>
                  <a:pt x="20279" y="5059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defTabSz="913765"/>
            <a:endParaRPr>
              <a:solidFill>
                <a:srgbClr val="737572"/>
              </a:solidFill>
            </a:endParaRPr>
          </a:p>
        </p:txBody>
      </p:sp>
      <p:sp>
        <p:nvSpPr>
          <p:cNvPr id="132" name="Shape 25755"/>
          <p:cNvSpPr/>
          <p:nvPr/>
        </p:nvSpPr>
        <p:spPr>
          <a:xfrm>
            <a:off x="4679238" y="4105663"/>
            <a:ext cx="903371" cy="13328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01" y="0"/>
                </a:moveTo>
                <a:lnTo>
                  <a:pt x="10638" y="0"/>
                </a:lnTo>
                <a:lnTo>
                  <a:pt x="12617" y="10426"/>
                </a:lnTo>
                <a:lnTo>
                  <a:pt x="1321" y="5059"/>
                </a:lnTo>
                <a:lnTo>
                  <a:pt x="0" y="4431"/>
                </a:lnTo>
                <a:lnTo>
                  <a:pt x="0" y="11337"/>
                </a:lnTo>
                <a:lnTo>
                  <a:pt x="21600" y="21600"/>
                </a:lnTo>
                <a:cubicBezTo>
                  <a:pt x="21600" y="21600"/>
                  <a:pt x="17501" y="0"/>
                  <a:pt x="17501" y="0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defTabSz="913765"/>
            <a:endParaRPr>
              <a:solidFill>
                <a:srgbClr val="737572"/>
              </a:solidFill>
            </a:endParaRPr>
          </a:p>
        </p:txBody>
      </p:sp>
      <p:sp>
        <p:nvSpPr>
          <p:cNvPr id="133" name="Shape 25756"/>
          <p:cNvSpPr/>
          <p:nvPr/>
        </p:nvSpPr>
        <p:spPr>
          <a:xfrm>
            <a:off x="4600029" y="1420108"/>
            <a:ext cx="1585271" cy="24839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675" y="11508"/>
                </a:moveTo>
                <a:lnTo>
                  <a:pt x="0" y="0"/>
                </a:lnTo>
                <a:lnTo>
                  <a:pt x="0" y="0"/>
                </a:lnTo>
                <a:lnTo>
                  <a:pt x="0" y="7411"/>
                </a:lnTo>
                <a:lnTo>
                  <a:pt x="0" y="7411"/>
                </a:lnTo>
                <a:lnTo>
                  <a:pt x="3218" y="12960"/>
                </a:lnTo>
                <a:lnTo>
                  <a:pt x="4115" y="14506"/>
                </a:lnTo>
                <a:lnTo>
                  <a:pt x="6121" y="14754"/>
                </a:lnTo>
                <a:lnTo>
                  <a:pt x="13317" y="15644"/>
                </a:lnTo>
                <a:lnTo>
                  <a:pt x="8110" y="19963"/>
                </a:lnTo>
                <a:lnTo>
                  <a:pt x="6658" y="21167"/>
                </a:lnTo>
                <a:lnTo>
                  <a:pt x="6746" y="21600"/>
                </a:lnTo>
                <a:lnTo>
                  <a:pt x="11658" y="21600"/>
                </a:lnTo>
                <a:lnTo>
                  <a:pt x="21600" y="13354"/>
                </a:lnTo>
                <a:cubicBezTo>
                  <a:pt x="21600" y="13354"/>
                  <a:pt x="6675" y="11508"/>
                  <a:pt x="6675" y="11508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defTabSz="913765"/>
            <a:endParaRPr>
              <a:solidFill>
                <a:srgbClr val="737572"/>
              </a:solidFill>
            </a:endParaRPr>
          </a:p>
        </p:txBody>
      </p:sp>
      <p:sp>
        <p:nvSpPr>
          <p:cNvPr id="134" name="Shape 25757"/>
          <p:cNvSpPr/>
          <p:nvPr/>
        </p:nvSpPr>
        <p:spPr>
          <a:xfrm>
            <a:off x="3015853" y="1420108"/>
            <a:ext cx="1585268" cy="24839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925" y="11508"/>
                </a:moveTo>
                <a:lnTo>
                  <a:pt x="0" y="13354"/>
                </a:lnTo>
                <a:lnTo>
                  <a:pt x="9942" y="21600"/>
                </a:lnTo>
                <a:lnTo>
                  <a:pt x="14854" y="21600"/>
                </a:lnTo>
                <a:lnTo>
                  <a:pt x="14942" y="21167"/>
                </a:lnTo>
                <a:lnTo>
                  <a:pt x="13491" y="19963"/>
                </a:lnTo>
                <a:lnTo>
                  <a:pt x="8283" y="15644"/>
                </a:lnTo>
                <a:lnTo>
                  <a:pt x="15480" y="14754"/>
                </a:lnTo>
                <a:lnTo>
                  <a:pt x="17485" y="14506"/>
                </a:lnTo>
                <a:lnTo>
                  <a:pt x="18382" y="12960"/>
                </a:lnTo>
                <a:lnTo>
                  <a:pt x="21600" y="7411"/>
                </a:lnTo>
                <a:lnTo>
                  <a:pt x="21600" y="0"/>
                </a:lnTo>
                <a:cubicBezTo>
                  <a:pt x="21600" y="0"/>
                  <a:pt x="14925" y="11508"/>
                  <a:pt x="14925" y="11508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defTabSz="913765"/>
            <a:endParaRPr>
              <a:solidFill>
                <a:srgbClr val="737572"/>
              </a:solidFill>
            </a:endParaRPr>
          </a:p>
        </p:txBody>
      </p:sp>
      <p:sp>
        <p:nvSpPr>
          <p:cNvPr id="74" name="Oval 73"/>
          <p:cNvSpPr/>
          <p:nvPr/>
        </p:nvSpPr>
        <p:spPr>
          <a:xfrm>
            <a:off x="5551397" y="1622852"/>
            <a:ext cx="343165" cy="457553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r>
              <a:rPr lang="en-US" b="1" dirty="0">
                <a:solidFill>
                  <a:srgbClr val="737572"/>
                </a:solidFill>
                <a:cs typeface="Lato Light"/>
              </a:rPr>
              <a:t>2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5966884" y="2017558"/>
            <a:ext cx="27465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zh-TW" altLang="en-US" dirty="0">
                <a:solidFill>
                  <a:srgbClr val="737572"/>
                </a:solidFill>
                <a:cs typeface="Lato Light"/>
              </a:rPr>
              <a:t>學生進入這個課程前對於學習此課程的前備知識、能力等情形</a:t>
            </a:r>
            <a:endParaRPr lang="en-US" dirty="0">
              <a:solidFill>
                <a:srgbClr val="737572"/>
              </a:solidFill>
              <a:ea typeface="Roboto Light" panose="02000000000000000000" pitchFamily="2" charset="0"/>
              <a:cs typeface="Lato Light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5966884" y="154210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2800" b="1" dirty="0">
                <a:solidFill>
                  <a:prstClr val="black"/>
                </a:solidFill>
              </a:rPr>
              <a:t>學生</a:t>
            </a:r>
            <a:r>
              <a:rPr lang="zh-TW" altLang="en-US" sz="2800" b="1" dirty="0">
                <a:solidFill>
                  <a:prstClr val="black"/>
                </a:solidFill>
              </a:rPr>
              <a:t>先備</a:t>
            </a:r>
            <a:r>
              <a:rPr lang="zh-TW" altLang="zh-TW" sz="2800" b="1" dirty="0">
                <a:solidFill>
                  <a:prstClr val="black"/>
                </a:solidFill>
              </a:rPr>
              <a:t>的情形</a:t>
            </a:r>
            <a:endParaRPr lang="en-US" altLang="zh-TW" sz="2800" b="1" dirty="0">
              <a:solidFill>
                <a:prstClr val="black"/>
              </a:solidFill>
            </a:endParaRPr>
          </a:p>
        </p:txBody>
      </p:sp>
      <p:sp>
        <p:nvSpPr>
          <p:cNvPr id="77" name="Oval 76"/>
          <p:cNvSpPr/>
          <p:nvPr/>
        </p:nvSpPr>
        <p:spPr>
          <a:xfrm>
            <a:off x="5627656" y="4518034"/>
            <a:ext cx="343165" cy="457553"/>
          </a:xfrm>
          <a:prstGeom prst="ellipse">
            <a:avLst/>
          </a:prstGeom>
          <a:noFill/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r>
              <a:rPr lang="en-US" b="1" dirty="0">
                <a:solidFill>
                  <a:srgbClr val="737572"/>
                </a:solidFill>
                <a:cs typeface="Lato Light"/>
              </a:rPr>
              <a:t>3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043143" y="4935176"/>
            <a:ext cx="26071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zh-TW" altLang="en-US" dirty="0">
                <a:solidFill>
                  <a:srgbClr val="737572"/>
                </a:solidFill>
                <a:ea typeface="Roboto Light" panose="02000000000000000000" pitchFamily="2" charset="0"/>
                <a:cs typeface="Lato Light"/>
              </a:rPr>
              <a:t>此課程對於學生學習的意義，為何重要，為何需要等</a:t>
            </a:r>
            <a:endParaRPr lang="en-US" altLang="zh-TW" dirty="0">
              <a:solidFill>
                <a:srgbClr val="737572"/>
              </a:solidFill>
              <a:ea typeface="Roboto Light" panose="02000000000000000000" pitchFamily="2" charset="0"/>
              <a:cs typeface="Lato Light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6043143" y="443728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800" b="1" dirty="0">
                <a:solidFill>
                  <a:prstClr val="black"/>
                </a:solidFill>
              </a:rPr>
              <a:t>學生學習的需求</a:t>
            </a:r>
            <a:endParaRPr lang="en-US" altLang="zh-TW" sz="2800" b="1" dirty="0">
              <a:solidFill>
                <a:prstClr val="black"/>
              </a:solidFill>
            </a:endParaRPr>
          </a:p>
        </p:txBody>
      </p:sp>
      <p:sp>
        <p:nvSpPr>
          <p:cNvPr id="80" name="Oval 79"/>
          <p:cNvSpPr/>
          <p:nvPr/>
        </p:nvSpPr>
        <p:spPr>
          <a:xfrm>
            <a:off x="3308501" y="1672600"/>
            <a:ext cx="343165" cy="457553"/>
          </a:xfrm>
          <a:prstGeom prst="ellipse">
            <a:avLst/>
          </a:prstGeom>
          <a:noFill/>
          <a:ln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r>
              <a:rPr lang="en-US" b="1" dirty="0">
                <a:solidFill>
                  <a:srgbClr val="737572"/>
                </a:solidFill>
                <a:cs typeface="Lato Light"/>
              </a:rPr>
              <a:t>1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252444" y="2050055"/>
            <a:ext cx="29459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3765"/>
            <a:r>
              <a:rPr lang="zh-TW" altLang="en-US" dirty="0">
                <a:solidFill>
                  <a:srgbClr val="737572"/>
                </a:solidFill>
                <a:ea typeface="Roboto Light" panose="02000000000000000000" pitchFamily="2" charset="0"/>
                <a:cs typeface="Lato Light"/>
              </a:rPr>
              <a:t>說明此課程在學校課程地圖上的定位，以便確認課程目標與學生先備情形</a:t>
            </a:r>
            <a:endParaRPr lang="en-US" dirty="0">
              <a:solidFill>
                <a:srgbClr val="737572"/>
              </a:solidFill>
              <a:ea typeface="Roboto Light" panose="02000000000000000000" pitchFamily="2" charset="0"/>
              <a:cs typeface="Lato Light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597397" y="142010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2800" b="1" dirty="0">
                <a:solidFill>
                  <a:prstClr val="black"/>
                </a:solidFill>
              </a:rPr>
              <a:t>課程地圖的定位</a:t>
            </a:r>
            <a:endParaRPr lang="en-US" altLang="zh-TW" sz="2800" b="1" dirty="0">
              <a:solidFill>
                <a:prstClr val="black"/>
              </a:solidFill>
            </a:endParaRPr>
          </a:p>
        </p:txBody>
      </p:sp>
      <p:sp>
        <p:nvSpPr>
          <p:cNvPr id="83" name="Oval 82"/>
          <p:cNvSpPr/>
          <p:nvPr/>
        </p:nvSpPr>
        <p:spPr>
          <a:xfrm>
            <a:off x="3268814" y="4519403"/>
            <a:ext cx="343165" cy="457553"/>
          </a:xfrm>
          <a:prstGeom prst="ellipse">
            <a:avLst/>
          </a:prstGeom>
          <a:noFill/>
          <a:ln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r>
              <a:rPr lang="en-US" b="1" dirty="0">
                <a:solidFill>
                  <a:srgbClr val="737572"/>
                </a:solidFill>
                <a:cs typeface="Lato Light"/>
              </a:rPr>
              <a:t>4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970718" y="4852313"/>
            <a:ext cx="21526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3765"/>
            <a:r>
              <a:rPr lang="zh-TW" altLang="en-US" dirty="0">
                <a:solidFill>
                  <a:srgbClr val="737572"/>
                </a:solidFill>
                <a:cs typeface="Lato Light"/>
              </a:rPr>
              <a:t>此課程預定培養的核心素養有哪些</a:t>
            </a:r>
            <a:endParaRPr lang="en-US" altLang="zh-TW" dirty="0">
              <a:solidFill>
                <a:srgbClr val="737572"/>
              </a:solidFill>
              <a:ea typeface="Roboto Light" panose="02000000000000000000" pitchFamily="2" charset="0"/>
              <a:cs typeface="Lato Light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498764" y="4183277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800" b="1" dirty="0">
                <a:solidFill>
                  <a:prstClr val="black"/>
                </a:solidFill>
              </a:rPr>
              <a:t>核心素養</a:t>
            </a:r>
            <a:r>
              <a:rPr lang="zh-TW" altLang="zh-TW" sz="2800" b="1" dirty="0">
                <a:solidFill>
                  <a:prstClr val="black"/>
                </a:solidFill>
              </a:rPr>
              <a:t>的決定</a:t>
            </a:r>
            <a:endParaRPr lang="en-US" altLang="zh-TW" sz="2800" b="1" dirty="0">
              <a:solidFill>
                <a:prstClr val="black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120446" y="3088591"/>
            <a:ext cx="961349" cy="1480678"/>
            <a:chOff x="10984677" y="6230101"/>
            <a:chExt cx="2563595" cy="2961356"/>
          </a:xfrm>
        </p:grpSpPr>
        <p:sp>
          <p:nvSpPr>
            <p:cNvPr id="91" name="Rectangle 90"/>
            <p:cNvSpPr/>
            <p:nvPr/>
          </p:nvSpPr>
          <p:spPr>
            <a:xfrm>
              <a:off x="10984677" y="7160169"/>
              <a:ext cx="2563595" cy="2031288"/>
            </a:xfrm>
            <a:prstGeom prst="rect">
              <a:avLst/>
            </a:prstGeom>
          </p:spPr>
          <p:txBody>
            <a:bodyPr wrap="square" lIns="91422" tIns="45711" rIns="91422" bIns="45711">
              <a:spAutoFit/>
            </a:bodyPr>
            <a:lstStyle/>
            <a:p>
              <a:r>
                <a:rPr lang="zh-TW" altLang="en-US" sz="2000" b="1" dirty="0">
                  <a:solidFill>
                    <a:prstClr val="black"/>
                  </a:solidFill>
                  <a:sym typeface="Wingdings" panose="05000000000000000000" pitchFamily="2" charset="2"/>
                </a:rPr>
                <a:t></a:t>
              </a:r>
              <a:r>
                <a:rPr lang="zh-TW" altLang="zh-TW" sz="2000" b="1" dirty="0">
                  <a:solidFill>
                    <a:prstClr val="black"/>
                  </a:solidFill>
                </a:rPr>
                <a:t>學習成果的想像</a:t>
              </a:r>
              <a:endParaRPr lang="en-US" altLang="zh-TW" sz="2000" b="1" dirty="0">
                <a:solidFill>
                  <a:prstClr val="black"/>
                </a:solidFill>
              </a:endParaRPr>
            </a:p>
          </p:txBody>
        </p:sp>
        <p:grpSp>
          <p:nvGrpSpPr>
            <p:cNvPr id="92" name="Group 91"/>
            <p:cNvGrpSpPr/>
            <p:nvPr/>
          </p:nvGrpSpPr>
          <p:grpSpPr>
            <a:xfrm>
              <a:off x="11821259" y="6230101"/>
              <a:ext cx="852996" cy="860578"/>
              <a:chOff x="0" y="2706688"/>
              <a:chExt cx="357188" cy="360363"/>
            </a:xfrm>
            <a:solidFill>
              <a:schemeClr val="tx1"/>
            </a:solidFill>
          </p:grpSpPr>
          <p:sp>
            <p:nvSpPr>
              <p:cNvPr id="93" name="Freeform 107"/>
              <p:cNvSpPr>
                <a:spLocks noEditPoints="1"/>
              </p:cNvSpPr>
              <p:nvPr/>
            </p:nvSpPr>
            <p:spPr bwMode="auto">
              <a:xfrm>
                <a:off x="0" y="2706688"/>
                <a:ext cx="357188" cy="360363"/>
              </a:xfrm>
              <a:custGeom>
                <a:avLst/>
                <a:gdLst/>
                <a:ahLst/>
                <a:cxnLst>
                  <a:cxn ang="0">
                    <a:pos x="112" y="12"/>
                  </a:cxn>
                  <a:cxn ang="0">
                    <a:pos x="96" y="12"/>
                  </a:cxn>
                  <a:cxn ang="0">
                    <a:pos x="96" y="4"/>
                  </a:cxn>
                  <a:cxn ang="0">
                    <a:pos x="92" y="0"/>
                  </a:cxn>
                  <a:cxn ang="0">
                    <a:pos x="88" y="4"/>
                  </a:cxn>
                  <a:cxn ang="0">
                    <a:pos x="88" y="12"/>
                  </a:cxn>
                  <a:cxn ang="0">
                    <a:pos x="65" y="12"/>
                  </a:cxn>
                  <a:cxn ang="0">
                    <a:pos x="65" y="4"/>
                  </a:cxn>
                  <a:cxn ang="0">
                    <a:pos x="61" y="0"/>
                  </a:cxn>
                  <a:cxn ang="0">
                    <a:pos x="57" y="4"/>
                  </a:cxn>
                  <a:cxn ang="0">
                    <a:pos x="57" y="12"/>
                  </a:cxn>
                  <a:cxn ang="0">
                    <a:pos x="34" y="12"/>
                  </a:cxn>
                  <a:cxn ang="0">
                    <a:pos x="34" y="4"/>
                  </a:cxn>
                  <a:cxn ang="0">
                    <a:pos x="30" y="0"/>
                  </a:cxn>
                  <a:cxn ang="0">
                    <a:pos x="27" y="4"/>
                  </a:cxn>
                  <a:cxn ang="0">
                    <a:pos x="27" y="12"/>
                  </a:cxn>
                  <a:cxn ang="0">
                    <a:pos x="10" y="12"/>
                  </a:cxn>
                  <a:cxn ang="0">
                    <a:pos x="0" y="22"/>
                  </a:cxn>
                  <a:cxn ang="0">
                    <a:pos x="0" y="113"/>
                  </a:cxn>
                  <a:cxn ang="0">
                    <a:pos x="10" y="123"/>
                  </a:cxn>
                  <a:cxn ang="0">
                    <a:pos x="112" y="123"/>
                  </a:cxn>
                  <a:cxn ang="0">
                    <a:pos x="122" y="113"/>
                  </a:cxn>
                  <a:cxn ang="0">
                    <a:pos x="122" y="22"/>
                  </a:cxn>
                  <a:cxn ang="0">
                    <a:pos x="112" y="12"/>
                  </a:cxn>
                  <a:cxn ang="0">
                    <a:pos x="115" y="113"/>
                  </a:cxn>
                  <a:cxn ang="0">
                    <a:pos x="112" y="115"/>
                  </a:cxn>
                  <a:cxn ang="0">
                    <a:pos x="10" y="115"/>
                  </a:cxn>
                  <a:cxn ang="0">
                    <a:pos x="7" y="113"/>
                  </a:cxn>
                  <a:cxn ang="0">
                    <a:pos x="7" y="22"/>
                  </a:cxn>
                  <a:cxn ang="0">
                    <a:pos x="10" y="19"/>
                  </a:cxn>
                  <a:cxn ang="0">
                    <a:pos x="27" y="19"/>
                  </a:cxn>
                  <a:cxn ang="0">
                    <a:pos x="27" y="27"/>
                  </a:cxn>
                  <a:cxn ang="0">
                    <a:pos x="30" y="31"/>
                  </a:cxn>
                  <a:cxn ang="0">
                    <a:pos x="34" y="27"/>
                  </a:cxn>
                  <a:cxn ang="0">
                    <a:pos x="34" y="19"/>
                  </a:cxn>
                  <a:cxn ang="0">
                    <a:pos x="57" y="19"/>
                  </a:cxn>
                  <a:cxn ang="0">
                    <a:pos x="57" y="27"/>
                  </a:cxn>
                  <a:cxn ang="0">
                    <a:pos x="61" y="31"/>
                  </a:cxn>
                  <a:cxn ang="0">
                    <a:pos x="65" y="27"/>
                  </a:cxn>
                  <a:cxn ang="0">
                    <a:pos x="65" y="19"/>
                  </a:cxn>
                  <a:cxn ang="0">
                    <a:pos x="88" y="19"/>
                  </a:cxn>
                  <a:cxn ang="0">
                    <a:pos x="88" y="27"/>
                  </a:cxn>
                  <a:cxn ang="0">
                    <a:pos x="92" y="31"/>
                  </a:cxn>
                  <a:cxn ang="0">
                    <a:pos x="96" y="27"/>
                  </a:cxn>
                  <a:cxn ang="0">
                    <a:pos x="96" y="19"/>
                  </a:cxn>
                  <a:cxn ang="0">
                    <a:pos x="112" y="19"/>
                  </a:cxn>
                  <a:cxn ang="0">
                    <a:pos x="115" y="22"/>
                  </a:cxn>
                  <a:cxn ang="0">
                    <a:pos x="115" y="113"/>
                  </a:cxn>
                  <a:cxn ang="0">
                    <a:pos x="115" y="113"/>
                  </a:cxn>
                  <a:cxn ang="0">
                    <a:pos x="115" y="113"/>
                  </a:cxn>
                </a:cxnLst>
                <a:rect l="0" t="0" r="r" b="b"/>
                <a:pathLst>
                  <a:path w="122" h="123">
                    <a:moveTo>
                      <a:pt x="112" y="12"/>
                    </a:moveTo>
                    <a:cubicBezTo>
                      <a:pt x="96" y="12"/>
                      <a:pt x="96" y="12"/>
                      <a:pt x="96" y="12"/>
                    </a:cubicBezTo>
                    <a:cubicBezTo>
                      <a:pt x="96" y="4"/>
                      <a:pt x="96" y="4"/>
                      <a:pt x="96" y="4"/>
                    </a:cubicBezTo>
                    <a:cubicBezTo>
                      <a:pt x="96" y="2"/>
                      <a:pt x="94" y="0"/>
                      <a:pt x="92" y="0"/>
                    </a:cubicBezTo>
                    <a:cubicBezTo>
                      <a:pt x="90" y="0"/>
                      <a:pt x="88" y="2"/>
                      <a:pt x="88" y="4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2"/>
                      <a:pt x="63" y="0"/>
                      <a:pt x="61" y="0"/>
                    </a:cubicBezTo>
                    <a:cubicBezTo>
                      <a:pt x="59" y="0"/>
                      <a:pt x="57" y="2"/>
                      <a:pt x="57" y="4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2"/>
                      <a:pt x="32" y="0"/>
                      <a:pt x="30" y="0"/>
                    </a:cubicBezTo>
                    <a:cubicBezTo>
                      <a:pt x="28" y="0"/>
                      <a:pt x="27" y="2"/>
                      <a:pt x="27" y="4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4" y="12"/>
                      <a:pt x="0" y="16"/>
                      <a:pt x="0" y="22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8"/>
                      <a:pt x="4" y="123"/>
                      <a:pt x="10" y="123"/>
                    </a:cubicBezTo>
                    <a:cubicBezTo>
                      <a:pt x="112" y="123"/>
                      <a:pt x="112" y="123"/>
                      <a:pt x="112" y="123"/>
                    </a:cubicBezTo>
                    <a:cubicBezTo>
                      <a:pt x="118" y="123"/>
                      <a:pt x="122" y="118"/>
                      <a:pt x="122" y="113"/>
                    </a:cubicBezTo>
                    <a:cubicBezTo>
                      <a:pt x="122" y="22"/>
                      <a:pt x="122" y="22"/>
                      <a:pt x="122" y="22"/>
                    </a:cubicBezTo>
                    <a:cubicBezTo>
                      <a:pt x="122" y="16"/>
                      <a:pt x="118" y="12"/>
                      <a:pt x="112" y="12"/>
                    </a:cubicBezTo>
                    <a:close/>
                    <a:moveTo>
                      <a:pt x="115" y="113"/>
                    </a:moveTo>
                    <a:cubicBezTo>
                      <a:pt x="115" y="114"/>
                      <a:pt x="114" y="115"/>
                      <a:pt x="112" y="115"/>
                    </a:cubicBezTo>
                    <a:cubicBezTo>
                      <a:pt x="10" y="115"/>
                      <a:pt x="10" y="115"/>
                      <a:pt x="10" y="115"/>
                    </a:cubicBezTo>
                    <a:cubicBezTo>
                      <a:pt x="9" y="115"/>
                      <a:pt x="7" y="114"/>
                      <a:pt x="7" y="113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0"/>
                      <a:pt x="9" y="19"/>
                      <a:pt x="10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9"/>
                      <a:pt x="28" y="31"/>
                      <a:pt x="30" y="31"/>
                    </a:cubicBezTo>
                    <a:cubicBezTo>
                      <a:pt x="32" y="31"/>
                      <a:pt x="34" y="29"/>
                      <a:pt x="34" y="27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9" y="31"/>
                      <a:pt x="61" y="31"/>
                    </a:cubicBezTo>
                    <a:cubicBezTo>
                      <a:pt x="63" y="31"/>
                      <a:pt x="65" y="29"/>
                      <a:pt x="65" y="27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9"/>
                      <a:pt x="90" y="31"/>
                      <a:pt x="92" y="31"/>
                    </a:cubicBezTo>
                    <a:cubicBezTo>
                      <a:pt x="94" y="31"/>
                      <a:pt x="96" y="29"/>
                      <a:pt x="96" y="27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4" y="19"/>
                      <a:pt x="115" y="20"/>
                      <a:pt x="115" y="22"/>
                    </a:cubicBezTo>
                    <a:lnTo>
                      <a:pt x="115" y="113"/>
                    </a:lnTo>
                    <a:close/>
                    <a:moveTo>
                      <a:pt x="115" y="113"/>
                    </a:moveTo>
                    <a:cubicBezTo>
                      <a:pt x="115" y="113"/>
                      <a:pt x="115" y="113"/>
                      <a:pt x="115" y="113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defTabSz="913765">
                  <a:defRPr/>
                </a:pPr>
                <a:endParaRPr lang="en-US" sz="2000">
                  <a:solidFill>
                    <a:srgbClr val="737572"/>
                  </a:solidFill>
                </a:endParaRPr>
              </a:p>
            </p:txBody>
          </p:sp>
          <p:sp>
            <p:nvSpPr>
              <p:cNvPr id="94" name="Rectangle 108"/>
              <p:cNvSpPr>
                <a:spLocks noChangeArrowheads="1"/>
              </p:cNvSpPr>
              <p:nvPr/>
            </p:nvSpPr>
            <p:spPr bwMode="auto">
              <a:xfrm>
                <a:off x="79375" y="2841626"/>
                <a:ext cx="42863" cy="3492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defTabSz="913765">
                  <a:defRPr/>
                </a:pPr>
                <a:endParaRPr lang="en-US" sz="2000" dirty="0">
                  <a:solidFill>
                    <a:srgbClr val="737572"/>
                  </a:solidFill>
                </a:endParaRPr>
              </a:p>
            </p:txBody>
          </p:sp>
          <p:sp>
            <p:nvSpPr>
              <p:cNvPr id="95" name="Rectangle 109"/>
              <p:cNvSpPr>
                <a:spLocks noChangeArrowheads="1"/>
              </p:cNvSpPr>
              <p:nvPr/>
            </p:nvSpPr>
            <p:spPr bwMode="auto">
              <a:xfrm>
                <a:off x="79375" y="2897188"/>
                <a:ext cx="42863" cy="3492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defTabSz="913765">
                  <a:defRPr/>
                </a:pPr>
                <a:endParaRPr lang="en-US" sz="2000">
                  <a:solidFill>
                    <a:srgbClr val="737572"/>
                  </a:solidFill>
                </a:endParaRPr>
              </a:p>
            </p:txBody>
          </p:sp>
          <p:sp>
            <p:nvSpPr>
              <p:cNvPr id="96" name="Rectangle 110"/>
              <p:cNvSpPr>
                <a:spLocks noChangeArrowheads="1"/>
              </p:cNvSpPr>
              <p:nvPr/>
            </p:nvSpPr>
            <p:spPr bwMode="auto">
              <a:xfrm>
                <a:off x="79375" y="2955926"/>
                <a:ext cx="42863" cy="317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defTabSz="913765">
                  <a:defRPr/>
                </a:pPr>
                <a:endParaRPr lang="en-US" sz="2000">
                  <a:solidFill>
                    <a:srgbClr val="737572"/>
                  </a:solidFill>
                </a:endParaRPr>
              </a:p>
            </p:txBody>
          </p:sp>
          <p:sp>
            <p:nvSpPr>
              <p:cNvPr id="97" name="Rectangle 111"/>
              <p:cNvSpPr>
                <a:spLocks noChangeArrowheads="1"/>
              </p:cNvSpPr>
              <p:nvPr/>
            </p:nvSpPr>
            <p:spPr bwMode="auto">
              <a:xfrm>
                <a:off x="155575" y="2955926"/>
                <a:ext cx="46038" cy="317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defTabSz="913765">
                  <a:defRPr/>
                </a:pPr>
                <a:endParaRPr lang="en-US" sz="2000">
                  <a:solidFill>
                    <a:srgbClr val="737572"/>
                  </a:solidFill>
                </a:endParaRPr>
              </a:p>
            </p:txBody>
          </p:sp>
          <p:sp>
            <p:nvSpPr>
              <p:cNvPr id="98" name="Rectangle 112"/>
              <p:cNvSpPr>
                <a:spLocks noChangeArrowheads="1"/>
              </p:cNvSpPr>
              <p:nvPr/>
            </p:nvSpPr>
            <p:spPr bwMode="auto">
              <a:xfrm>
                <a:off x="155575" y="2897188"/>
                <a:ext cx="46038" cy="3492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defTabSz="913765">
                  <a:defRPr/>
                </a:pPr>
                <a:endParaRPr lang="en-US" sz="2000">
                  <a:solidFill>
                    <a:srgbClr val="737572"/>
                  </a:solidFill>
                </a:endParaRPr>
              </a:p>
            </p:txBody>
          </p:sp>
          <p:sp>
            <p:nvSpPr>
              <p:cNvPr id="99" name="Rectangle 113"/>
              <p:cNvSpPr>
                <a:spLocks noChangeArrowheads="1"/>
              </p:cNvSpPr>
              <p:nvPr/>
            </p:nvSpPr>
            <p:spPr bwMode="auto">
              <a:xfrm>
                <a:off x="155575" y="2841626"/>
                <a:ext cx="46038" cy="3492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defTabSz="913765">
                  <a:defRPr/>
                </a:pPr>
                <a:endParaRPr lang="en-US" sz="2000">
                  <a:solidFill>
                    <a:srgbClr val="737572"/>
                  </a:solidFill>
                </a:endParaRPr>
              </a:p>
            </p:txBody>
          </p:sp>
          <p:sp>
            <p:nvSpPr>
              <p:cNvPr id="100" name="Rectangle 114"/>
              <p:cNvSpPr>
                <a:spLocks noChangeArrowheads="1"/>
              </p:cNvSpPr>
              <p:nvPr/>
            </p:nvSpPr>
            <p:spPr bwMode="auto">
              <a:xfrm>
                <a:off x="233363" y="2955926"/>
                <a:ext cx="47625" cy="317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defTabSz="913765">
                  <a:defRPr/>
                </a:pPr>
                <a:endParaRPr lang="en-US" sz="2000">
                  <a:solidFill>
                    <a:srgbClr val="737572"/>
                  </a:solidFill>
                </a:endParaRPr>
              </a:p>
            </p:txBody>
          </p:sp>
          <p:sp>
            <p:nvSpPr>
              <p:cNvPr id="101" name="Rectangle 115"/>
              <p:cNvSpPr>
                <a:spLocks noChangeArrowheads="1"/>
              </p:cNvSpPr>
              <p:nvPr/>
            </p:nvSpPr>
            <p:spPr bwMode="auto">
              <a:xfrm>
                <a:off x="233363" y="2897188"/>
                <a:ext cx="47625" cy="3492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defTabSz="913765">
                  <a:defRPr/>
                </a:pPr>
                <a:endParaRPr lang="en-US" sz="2000">
                  <a:solidFill>
                    <a:srgbClr val="737572"/>
                  </a:solidFill>
                </a:endParaRPr>
              </a:p>
            </p:txBody>
          </p:sp>
          <p:sp>
            <p:nvSpPr>
              <p:cNvPr id="102" name="Rectangle 116"/>
              <p:cNvSpPr>
                <a:spLocks noChangeArrowheads="1"/>
              </p:cNvSpPr>
              <p:nvPr/>
            </p:nvSpPr>
            <p:spPr bwMode="auto">
              <a:xfrm>
                <a:off x="233363" y="2841626"/>
                <a:ext cx="47625" cy="3492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defTabSz="913765">
                  <a:defRPr/>
                </a:pPr>
                <a:endParaRPr lang="en-US" sz="2000">
                  <a:solidFill>
                    <a:srgbClr val="737572"/>
                  </a:solidFill>
                </a:endParaRPr>
              </a:p>
            </p:txBody>
          </p:sp>
        </p:grpSp>
      </p:grpSp>
      <p:grpSp>
        <p:nvGrpSpPr>
          <p:cNvPr id="38" name="Group 37"/>
          <p:cNvGrpSpPr/>
          <p:nvPr/>
        </p:nvGrpSpPr>
        <p:grpSpPr>
          <a:xfrm>
            <a:off x="4234678" y="1007928"/>
            <a:ext cx="704486" cy="132435"/>
            <a:chOff x="10811887" y="2519530"/>
            <a:chExt cx="2273141" cy="320492"/>
          </a:xfrm>
        </p:grpSpPr>
        <p:sp>
          <p:nvSpPr>
            <p:cNvPr id="39" name="Oval 38"/>
            <p:cNvSpPr/>
            <p:nvPr/>
          </p:nvSpPr>
          <p:spPr>
            <a:xfrm>
              <a:off x="10811887" y="2519530"/>
              <a:ext cx="320492" cy="32049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11188410" y="2519530"/>
              <a:ext cx="320492" cy="3204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11583610" y="2519530"/>
              <a:ext cx="320492" cy="3204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42" name="Oval 41"/>
            <p:cNvSpPr/>
            <p:nvPr/>
          </p:nvSpPr>
          <p:spPr>
            <a:xfrm>
              <a:off x="11992813" y="2519530"/>
              <a:ext cx="320492" cy="32049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43" name="Oval 42"/>
            <p:cNvSpPr/>
            <p:nvPr/>
          </p:nvSpPr>
          <p:spPr>
            <a:xfrm>
              <a:off x="12369336" y="2519530"/>
              <a:ext cx="320492" cy="32049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44" name="Oval 43"/>
            <p:cNvSpPr/>
            <p:nvPr/>
          </p:nvSpPr>
          <p:spPr>
            <a:xfrm>
              <a:off x="12764536" y="2519530"/>
              <a:ext cx="320492" cy="32049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45" name="頁尾版面配置區 3">
            <a:extLst>
              <a:ext uri="{FF2B5EF4-FFF2-40B4-BE49-F238E27FC236}">
                <a16:creationId xmlns="" xmlns:a16="http://schemas.microsoft.com/office/drawing/2014/main" id="{65F57900-C351-4A8C-9C1B-6DD211F8F32E}"/>
              </a:ext>
            </a:extLst>
          </p:cNvPr>
          <p:cNvSpPr txBox="1">
            <a:spLocks/>
          </p:cNvSpPr>
          <p:nvPr/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  <a:defRPr/>
            </a:pPr>
            <a:r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t>引自</a:t>
            </a:r>
            <a:r>
              <a:rPr lang="en-US" altLang="zh-TW" smtClean="0">
                <a:solidFill>
                  <a:prstClr val="black">
                    <a:tint val="75000"/>
                  </a:prstClr>
                </a:solidFill>
              </a:rPr>
              <a:t>107_</a:t>
            </a:r>
            <a:r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t>跨領域課程發展</a:t>
            </a:r>
            <a:r>
              <a:rPr lang="en-US" altLang="zh-TW" smtClean="0">
                <a:solidFill>
                  <a:prstClr val="black">
                    <a:tint val="75000"/>
                  </a:prstClr>
                </a:solidFill>
              </a:rPr>
              <a:t>(</a:t>
            </a:r>
            <a:r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t>麗山高中藍偉瑩</a:t>
            </a:r>
            <a:r>
              <a:rPr lang="en-US" altLang="zh-TW" smtClean="0">
                <a:solidFill>
                  <a:prstClr val="black">
                    <a:tint val="75000"/>
                  </a:prstClr>
                </a:solidFill>
              </a:rPr>
              <a:t>)</a:t>
            </a:r>
            <a:endParaRPr lang="zh-TW" altLang="zh-TW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76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標題 1"/>
          <p:cNvSpPr>
            <a:spLocks noGrp="1"/>
          </p:cNvSpPr>
          <p:nvPr>
            <p:ph type="ctrTitle"/>
          </p:nvPr>
        </p:nvSpPr>
        <p:spPr>
          <a:xfrm>
            <a:off x="1143001" y="2786063"/>
            <a:ext cx="6643688" cy="3530600"/>
          </a:xfr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zh-TW" altLang="en-US" sz="54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感謝聆聽</a:t>
            </a:r>
            <a:r>
              <a:rPr lang="en-US" altLang="zh-TW" sz="54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54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54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敬請指教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57313" y="1143000"/>
            <a:ext cx="6143625" cy="1714500"/>
          </a:xfrm>
          <a:solidFill>
            <a:schemeClr val="accent2">
              <a:lumMod val="20000"/>
              <a:lumOff val="80000"/>
            </a:schemeClr>
          </a:solidFill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400" b="1" dirty="0" smtClean="0">
                <a:solidFill>
                  <a:srgbClr val="00B0F0"/>
                </a:solidFill>
                <a:latin typeface="Lucida Calligraphy" pitchFamily="66" charset="0"/>
                <a:ea typeface="微軟正黑體" pitchFamily="34" charset="-120"/>
              </a:rPr>
              <a:t>THE</a:t>
            </a:r>
            <a:r>
              <a:rPr lang="zh-TW" altLang="en-US" sz="4400" b="1" dirty="0" smtClean="0">
                <a:solidFill>
                  <a:srgbClr val="00B0F0"/>
                </a:solidFill>
                <a:latin typeface="Lucida Calligraphy" pitchFamily="66" charset="0"/>
                <a:ea typeface="微軟正黑體" pitchFamily="34" charset="-120"/>
              </a:rPr>
              <a:t> </a:t>
            </a:r>
            <a:r>
              <a:rPr lang="en-US" altLang="zh-TW" sz="4400" b="1" dirty="0" smtClean="0">
                <a:solidFill>
                  <a:srgbClr val="00B0F0"/>
                </a:solidFill>
                <a:latin typeface="Lucida Calligraphy" pitchFamily="66" charset="0"/>
                <a:ea typeface="微軟正黑體" pitchFamily="34" charset="-120"/>
              </a:rPr>
              <a:t>END</a:t>
            </a:r>
            <a:br>
              <a:rPr lang="en-US" altLang="zh-TW" sz="4400" b="1" dirty="0" smtClean="0">
                <a:solidFill>
                  <a:srgbClr val="00B0F0"/>
                </a:solidFill>
                <a:latin typeface="Lucida Calligraphy" pitchFamily="66" charset="0"/>
                <a:ea typeface="微軟正黑體" pitchFamily="34" charset="-120"/>
              </a:rPr>
            </a:br>
            <a:r>
              <a:rPr lang="zh-TW" altLang="en-US" sz="11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   </a:t>
            </a:r>
            <a:r>
              <a:rPr lang="en-US" altLang="zh-TW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</a:br>
            <a:endParaRPr lang="zh-TW" altLang="en-US" b="1" dirty="0" smtClean="0">
              <a:solidFill>
                <a:srgbClr val="002060"/>
              </a:solidFill>
              <a:latin typeface="微軟正黑體" pitchFamily="34" charset="-120"/>
              <a:ea typeface="微軟正黑體" pitchFamily="34" charset="-12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36722721"/>
      </p:ext>
    </p:extLst>
  </p:cSld>
  <p:clrMapOvr>
    <a:masterClrMapping/>
  </p:clrMapOvr>
  <p:transition spd="slow" advTm="9197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62" name="Picture 2" descr="https://weforum-assets-production.s3-eu-west-1.amazonaws.com/editor/bD4ikTLC2_fTr1843WCwYsZFbkCs-VwJBAQu2COD1rE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103250" y="0"/>
            <a:ext cx="9247251" cy="6977388"/>
          </a:xfrm>
        </p:spPr>
      </p:pic>
      <p:sp>
        <p:nvSpPr>
          <p:cNvPr id="348163" name="標題 1"/>
          <p:cNvSpPr>
            <a:spLocks noGrp="1"/>
          </p:cNvSpPr>
          <p:nvPr>
            <p:ph type="title" idx="4294967295"/>
          </p:nvPr>
        </p:nvSpPr>
        <p:spPr bwMode="auto">
          <a:xfrm>
            <a:off x="500063" y="214327"/>
            <a:ext cx="6286500" cy="1000125"/>
          </a:xfrm>
          <a:noFill/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TW" altLang="en-US" sz="2800" b="1" cap="none" dirty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微軟正黑體"/>
              </a:rPr>
              <a:t>世界經濟論壇預測</a:t>
            </a:r>
            <a:r>
              <a:rPr lang="en-US" altLang="zh-TW" sz="2800" b="1" cap="none" dirty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微軟正黑體"/>
              </a:rPr>
              <a:t/>
            </a:r>
            <a:br>
              <a:rPr lang="en-US" altLang="zh-TW" sz="2800" b="1" cap="none" dirty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微軟正黑體"/>
              </a:rPr>
            </a:br>
            <a:r>
              <a:rPr lang="zh-TW" altLang="en-US" sz="2800" b="1" cap="none" dirty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微軟正黑體"/>
              </a:rPr>
              <a:t>面對第四次工業革命所需的主要能力</a:t>
            </a:r>
          </a:p>
        </p:txBody>
      </p:sp>
      <p:sp>
        <p:nvSpPr>
          <p:cNvPr id="4" name="投影片編號版面配置區 3"/>
          <p:cNvSpPr txBox="1">
            <a:spLocks noGrp="1"/>
          </p:cNvSpPr>
          <p:nvPr/>
        </p:nvSpPr>
        <p:spPr>
          <a:xfrm>
            <a:off x="6553200" y="6356364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CCCB7811-6D81-45B2-8A7E-711FFE399BEC}" type="slidenum">
              <a:rPr lang="zh-TW" altLang="en-US" sz="1200">
                <a:solidFill>
                  <a:prstClr val="black">
                    <a:tint val="75000"/>
                  </a:prstClr>
                </a:solidFill>
              </a:rPr>
              <a:pPr algn="r">
                <a:defRPr/>
              </a:pPr>
              <a:t>7</a:t>
            </a:fld>
            <a:endParaRPr lang="zh-TW" altLang="en-US" sz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48165" name="文字方塊 6"/>
          <p:cNvSpPr txBox="1">
            <a:spLocks noChangeArrowheads="1"/>
          </p:cNvSpPr>
          <p:nvPr/>
        </p:nvSpPr>
        <p:spPr bwMode="auto">
          <a:xfrm>
            <a:off x="4874479" y="6486525"/>
            <a:ext cx="3500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1000">
                <a:solidFill>
                  <a:prstClr val="black"/>
                </a:solidFill>
              </a:rPr>
              <a:t>http://www.weforum.org/agenda/2016/01/the-10-skills-you-need-to-thrive-in-the-fourth-industrial-revolution</a:t>
            </a:r>
            <a:endParaRPr lang="zh-TW" altLang="en-US" sz="10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74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3" t="29908" r="10577" b="9814"/>
          <a:stretch/>
        </p:blipFill>
        <p:spPr bwMode="auto">
          <a:xfrm>
            <a:off x="225388" y="103330"/>
            <a:ext cx="4202596" cy="5936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91"/>
          <a:stretch/>
        </p:blipFill>
        <p:spPr bwMode="auto">
          <a:xfrm>
            <a:off x="4550302" y="94162"/>
            <a:ext cx="4198169" cy="5946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699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7" name="標題 1"/>
          <p:cNvSpPr>
            <a:spLocks/>
          </p:cNvSpPr>
          <p:nvPr/>
        </p:nvSpPr>
        <p:spPr bwMode="auto">
          <a:xfrm>
            <a:off x="468313" y="115888"/>
            <a:ext cx="8229600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3600" b="1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PISA</a:t>
            </a:r>
            <a:r>
              <a:rPr kumimoji="1" lang="zh-TW" altLang="en-US" sz="3600" b="1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</a:t>
            </a:r>
            <a:r>
              <a:rPr kumimoji="1" lang="en-US" altLang="zh-TW" sz="3600" b="1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2012</a:t>
            </a:r>
            <a:r>
              <a:rPr kumimoji="1" lang="zh-TW" altLang="en-US" sz="3600" b="1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各國數學素養表現變異</a:t>
            </a:r>
          </a:p>
        </p:txBody>
      </p:sp>
      <p:sp>
        <p:nvSpPr>
          <p:cNvPr id="219138" name="Rectangle 6"/>
          <p:cNvSpPr>
            <a:spLocks noChangeArrowheads="1"/>
          </p:cNvSpPr>
          <p:nvPr/>
        </p:nvSpPr>
        <p:spPr bwMode="auto">
          <a:xfrm>
            <a:off x="7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TW" altLang="zh-TW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19139" name="Rectangle 7"/>
          <p:cNvSpPr>
            <a:spLocks noChangeArrowheads="1"/>
          </p:cNvSpPr>
          <p:nvPr/>
        </p:nvSpPr>
        <p:spPr bwMode="auto">
          <a:xfrm>
            <a:off x="7" y="4720709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TW" altLang="zh-TW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19140" name="Rectangle 8"/>
          <p:cNvSpPr>
            <a:spLocks noChangeArrowheads="1"/>
          </p:cNvSpPr>
          <p:nvPr/>
        </p:nvSpPr>
        <p:spPr bwMode="auto">
          <a:xfrm>
            <a:off x="7" y="4720709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TW" altLang="zh-TW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5" name="圖片 14"/>
          <p:cNvPicPr/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14348" y="1316828"/>
            <a:ext cx="7344816" cy="51125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矩形 4"/>
          <p:cNvSpPr/>
          <p:nvPr/>
        </p:nvSpPr>
        <p:spPr>
          <a:xfrm>
            <a:off x="1571604" y="1428736"/>
            <a:ext cx="1728192" cy="3623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2000" b="1" dirty="0">
                <a:solidFill>
                  <a:prstClr val="white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高表現高差距</a:t>
            </a:r>
          </a:p>
        </p:txBody>
      </p:sp>
      <p:sp>
        <p:nvSpPr>
          <p:cNvPr id="6" name="橢圓 5"/>
          <p:cNvSpPr/>
          <p:nvPr/>
        </p:nvSpPr>
        <p:spPr>
          <a:xfrm>
            <a:off x="1763713" y="2060575"/>
            <a:ext cx="647700" cy="647700"/>
          </a:xfrm>
          <a:prstGeom prst="ellipse">
            <a:avLst/>
          </a:prstGeom>
          <a:solidFill>
            <a:srgbClr val="FFFF00">
              <a:alpha val="29000"/>
            </a:srgbClr>
          </a:soli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TW" altLang="en-US">
              <a:solidFill>
                <a:prstClr val="white"/>
              </a:solidFill>
            </a:endParaRPr>
          </a:p>
        </p:txBody>
      </p:sp>
      <p:sp>
        <p:nvSpPr>
          <p:cNvPr id="219146" name="矩形 2"/>
          <p:cNvSpPr>
            <a:spLocks noChangeArrowheads="1"/>
          </p:cNvSpPr>
          <p:nvPr/>
        </p:nvSpPr>
        <p:spPr bwMode="auto">
          <a:xfrm>
            <a:off x="3924307" y="836627"/>
            <a:ext cx="4968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2800" b="1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臺灣前後段學生差距世界第一</a:t>
            </a:r>
            <a:endParaRPr kumimoji="1" lang="zh-TW" altLang="en-US" sz="2800" b="1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72198" y="1428736"/>
            <a:ext cx="1728192" cy="35719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2000" b="1" dirty="0">
                <a:solidFill>
                  <a:prstClr val="white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高表現低差距</a:t>
            </a:r>
          </a:p>
        </p:txBody>
      </p:sp>
      <p:sp>
        <p:nvSpPr>
          <p:cNvPr id="12" name="矩形 11"/>
          <p:cNvSpPr/>
          <p:nvPr/>
        </p:nvSpPr>
        <p:spPr>
          <a:xfrm>
            <a:off x="1571604" y="5429264"/>
            <a:ext cx="1728192" cy="3623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2000" b="1" dirty="0">
                <a:solidFill>
                  <a:prstClr val="white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低表現高差距</a:t>
            </a:r>
          </a:p>
        </p:txBody>
      </p:sp>
      <p:sp>
        <p:nvSpPr>
          <p:cNvPr id="13" name="矩形 12"/>
          <p:cNvSpPr/>
          <p:nvPr/>
        </p:nvSpPr>
        <p:spPr>
          <a:xfrm>
            <a:off x="6072198" y="5424134"/>
            <a:ext cx="1728192" cy="3623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2000" b="1" dirty="0">
                <a:solidFill>
                  <a:prstClr val="white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低表現低差距</a:t>
            </a:r>
          </a:p>
        </p:txBody>
      </p:sp>
      <p:sp>
        <p:nvSpPr>
          <p:cNvPr id="219156" name="投影片編號版面配置區 1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86096213-2983-42C9-95CA-B3CA1E91C2F6}" type="slidenum">
              <a:rPr lang="zh-TW" altLang="en-US" smtClean="0">
                <a:latin typeface="Arial" charset="0"/>
                <a:ea typeface="新細明體" charset="-120"/>
              </a:rPr>
              <a:pPr/>
              <a:t>9</a:t>
            </a:fld>
            <a:endParaRPr lang="en-US" altLang="zh-TW">
              <a:latin typeface="Arial" charset="0"/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568489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2|1.2"/>
</p:tagLst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_預設簡報設計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5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2_絲縷">
  <a:themeElements>
    <a:clrScheme name="絲縷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絲縷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絲縷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13.xml><?xml version="1.0" encoding="utf-8"?>
<a:theme xmlns:a="http://schemas.openxmlformats.org/drawingml/2006/main" name="6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2_預設簡報設計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8_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eorgia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Default Design">
  <a:themeElements>
    <a:clrScheme name="公正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壁窗">
  <a:themeElements>
    <a:clrScheme name="壁窗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壁窗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壁窗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Default Design">
  <a:themeElements>
    <a:clrScheme name="公正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Default Design">
  <a:themeElements>
    <a:clrScheme name="公正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3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壁窗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3992</Words>
  <Application>Microsoft Office PowerPoint</Application>
  <PresentationFormat>如螢幕大小 (4:3)</PresentationFormat>
  <Paragraphs>557</Paragraphs>
  <Slides>62</Slides>
  <Notes>33</Notes>
  <HiddenSlides>0</HiddenSlides>
  <MMClips>0</MMClips>
  <ScaleCrop>false</ScaleCrop>
  <HeadingPairs>
    <vt:vector size="6" baseType="variant">
      <vt:variant>
        <vt:lpstr>佈景主題</vt:lpstr>
      </vt:variant>
      <vt:variant>
        <vt:i4>15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62</vt:i4>
      </vt:variant>
    </vt:vector>
  </HeadingPairs>
  <TitlesOfParts>
    <vt:vector size="78" baseType="lpstr">
      <vt:lpstr>Office 佈景主題</vt:lpstr>
      <vt:lpstr>3_Default Design</vt:lpstr>
      <vt:lpstr>2_Office 佈景主題</vt:lpstr>
      <vt:lpstr>壁窗</vt:lpstr>
      <vt:lpstr>1_Office 佈景主題</vt:lpstr>
      <vt:lpstr>4_Default Design</vt:lpstr>
      <vt:lpstr>2_Default Design</vt:lpstr>
      <vt:lpstr>3_Office 佈景主題</vt:lpstr>
      <vt:lpstr>4_Office 佈景主題</vt:lpstr>
      <vt:lpstr>1_預設簡報設計</vt:lpstr>
      <vt:lpstr>5_Office 佈景主題</vt:lpstr>
      <vt:lpstr>2_絲縷</vt:lpstr>
      <vt:lpstr>6_Office 佈景主題</vt:lpstr>
      <vt:lpstr>2_預設簡報設計</vt:lpstr>
      <vt:lpstr>8_Office 佈景主題</vt:lpstr>
      <vt:lpstr>Image</vt:lpstr>
      <vt:lpstr>漫談  東華附小十二年國教課程</vt:lpstr>
      <vt:lpstr>為什麼要有課程計畫?</vt:lpstr>
      <vt:lpstr>我看到不同學校的作法</vt:lpstr>
      <vt:lpstr>這波教育改革，        在改什麼碗糕?</vt:lpstr>
      <vt:lpstr>以下兩則新聞，有一則是真人記者寫的，有一則是機器人所寫的，你認為哪一則是真人寫的？</vt:lpstr>
      <vt:lpstr>以下兩則新聞，有一則是真人記者寫的，有一則是機器人所寫的，你認為哪一則是真人寫的？</vt:lpstr>
      <vt:lpstr>世界經濟論壇預測 面對第四次工業革命所需的主要能力</vt:lpstr>
      <vt:lpstr>PowerPoint 簡報</vt:lpstr>
      <vt:lpstr>PowerPoint 簡報</vt:lpstr>
      <vt:lpstr>臺灣的學校內變異、學校間變異世界第一</vt:lpstr>
      <vt:lpstr>PowerPoint 簡報</vt:lpstr>
      <vt:lpstr>六龜高中沒有學生學測高於40級分 李家同說話了 </vt:lpstr>
      <vt:lpstr>總綱的基本理念</vt:lpstr>
      <vt:lpstr>PowerPoint 簡報</vt:lpstr>
      <vt:lpstr>PowerPoint 簡報</vt:lpstr>
      <vt:lpstr>PowerPoint 簡報</vt:lpstr>
      <vt:lpstr>OECD：邁向2030年的教育架構</vt:lpstr>
      <vt:lpstr>課程之連貫統整與多元適性</vt:lpstr>
      <vt:lpstr>PowerPoint 簡報</vt:lpstr>
      <vt:lpstr>PowerPoint 簡報</vt:lpstr>
      <vt:lpstr>PowerPoint 簡報</vt:lpstr>
      <vt:lpstr>在尚未依十二年國教課綱排課前，可以怎樣試行…..</vt:lpstr>
      <vt:lpstr>PowerPoint 簡報</vt:lpstr>
      <vt:lpstr>領綱的「學習重點」 </vt:lpstr>
      <vt:lpstr>PowerPoint 簡報</vt:lpstr>
      <vt:lpstr>PowerPoint 簡報</vt:lpstr>
      <vt:lpstr>霧煞煞，這些課程是…. !!???</vt:lpstr>
      <vt:lpstr>PowerPoint 簡報</vt:lpstr>
      <vt:lpstr>PowerPoint 簡報</vt:lpstr>
      <vt:lpstr>校本課程與特色課程的釐清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兩大關卡</vt:lpstr>
      <vt:lpstr>PowerPoint 簡報</vt:lpstr>
      <vt:lpstr>PowerPoint 簡報</vt:lpstr>
      <vt:lpstr>課程領導的具體作為</vt:lpstr>
      <vt:lpstr> 核心團隊率先行動 </vt:lpstr>
      <vt:lpstr>PowerPoint 簡報</vt:lpstr>
      <vt:lpstr>106學年度 東華附小彈性(校訂)課程</vt:lpstr>
      <vt:lpstr>PowerPoint 簡報</vt:lpstr>
      <vt:lpstr>PowerPoint 簡報</vt:lpstr>
      <vt:lpstr>PowerPoint 簡報</vt:lpstr>
      <vt:lpstr>PowerPoint 簡報</vt:lpstr>
      <vt:lpstr>感謝聆聽 敬請指教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十二年國教</dc:title>
  <dc:creator>aclien</dc:creator>
  <cp:lastModifiedBy>aclien</cp:lastModifiedBy>
  <cp:revision>22</cp:revision>
  <dcterms:created xsi:type="dcterms:W3CDTF">2018-04-19T13:07:00Z</dcterms:created>
  <dcterms:modified xsi:type="dcterms:W3CDTF">2018-04-23T14:42:46Z</dcterms:modified>
</cp:coreProperties>
</file>