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9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0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3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7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18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9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5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16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85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22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90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D33D-EE9D-4FA8-A416-AE69EE22E9F1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EEF5-3455-4649-8E4A-B75281B339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5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請開啟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Microsoft Edge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瀏覽器，捷徑圖示如下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進入地方教育發展基金會計資訊系統。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網址：</a:t>
            </a:r>
            <a:r>
              <a:rPr lang="en-US" altLang="zh-TW" sz="2400" dirty="0" smtClean="0"/>
              <a:t>https://accounting.moe.gov.tw/default.aspx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" t="46187" r="95804" b="44299"/>
          <a:stretch/>
        </p:blipFill>
        <p:spPr>
          <a:xfrm>
            <a:off x="838200" y="2019299"/>
            <a:ext cx="3009900" cy="39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請先複製網址。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點選該圖示進入設定。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719"/>
          <a:stretch/>
        </p:blipFill>
        <p:spPr>
          <a:xfrm>
            <a:off x="838200" y="1834417"/>
            <a:ext cx="10515600" cy="46894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95854" y="2022764"/>
            <a:ext cx="1837592" cy="1841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074400" y="2022763"/>
            <a:ext cx="251691" cy="1841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709527" y="1930150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938963" y="1653431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27"/>
          <a:stretch/>
        </p:blipFill>
        <p:spPr>
          <a:xfrm>
            <a:off x="838199" y="1838097"/>
            <a:ext cx="9598891" cy="486339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89018" y="5634183"/>
            <a:ext cx="1948072" cy="2031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4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301" b="29954"/>
          <a:stretch/>
        </p:blipFill>
        <p:spPr>
          <a:xfrm>
            <a:off x="838200" y="1838097"/>
            <a:ext cx="8010236" cy="4803862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依照順序由下拉式選單選擇圖示之選項。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點選新增後貼上一開始複製的地方教育發展基金系統網址。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輸入網址後按新增即可。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7859" y="4488873"/>
            <a:ext cx="1657705" cy="2216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90327" y="3925454"/>
            <a:ext cx="1579418" cy="2955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92329" y="4415043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07108" y="3888570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6290" y="4562763"/>
            <a:ext cx="623455" cy="2216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572308" y="4488903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63344" y="5039003"/>
            <a:ext cx="406401" cy="2719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780745" y="4998037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39584" t="42145" r="39577" b="39377"/>
          <a:stretch/>
        </p:blipFill>
        <p:spPr>
          <a:xfrm>
            <a:off x="9131035" y="5267434"/>
            <a:ext cx="2755900" cy="13745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244444" y="5869543"/>
            <a:ext cx="2515756" cy="3280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295244" y="6258427"/>
            <a:ext cx="1194956" cy="2439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8996881" y="5848905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99945" y="6176181"/>
            <a:ext cx="38712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4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644" b="30755"/>
          <a:stretch/>
        </p:blipFill>
        <p:spPr>
          <a:xfrm>
            <a:off x="838200" y="1889125"/>
            <a:ext cx="7650818" cy="4630501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該設定需每個月執行一次。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7418" y="5443683"/>
            <a:ext cx="4972982" cy="4110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6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112</Words>
  <Application>Microsoft Office PowerPoint</Application>
  <PresentationFormat>寬螢幕</PresentationFormat>
  <Paragraphs>13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Calibri Light</vt:lpstr>
      <vt:lpstr>Office 佈景主題</vt:lpstr>
      <vt:lpstr>1.請開啟Microsoft Edge瀏覽器，捷徑圖示如下 2.進入地方教育發展基金會計資訊系統。   網址：https://accounting.moe.gov.tw/default.aspx</vt:lpstr>
      <vt:lpstr>1.請先複製網址。 2.點選該圖示進入設定。</vt:lpstr>
      <vt:lpstr>選擇“設定”。</vt:lpstr>
      <vt:lpstr>1.依照順序由下拉式選單選擇圖示之選項。 2.步驟4點選新增後貼上一開始複製的地方教育發展基金系統網址。 3.輸入網址後按新增即可。</vt:lpstr>
      <vt:lpstr>該設定需每個月執行一次。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https://accounting.moe.gov.tw/default.aspx</dc:title>
  <dc:creator>廖尉辰</dc:creator>
  <cp:lastModifiedBy>廖尉辰</cp:lastModifiedBy>
  <cp:revision>4</cp:revision>
  <dcterms:created xsi:type="dcterms:W3CDTF">2022-11-23T03:16:23Z</dcterms:created>
  <dcterms:modified xsi:type="dcterms:W3CDTF">2022-11-23T03:44:07Z</dcterms:modified>
</cp:coreProperties>
</file>