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15" r:id="rId1"/>
  </p:sldMasterIdLst>
  <p:sldIdLst>
    <p:sldId id="256" r:id="rId2"/>
    <p:sldId id="257" r:id="rId3"/>
    <p:sldId id="258" r:id="rId4"/>
    <p:sldId id="266" r:id="rId5"/>
    <p:sldId id="267" r:id="rId6"/>
    <p:sldId id="259" r:id="rId7"/>
    <p:sldId id="268" r:id="rId8"/>
    <p:sldId id="260" r:id="rId9"/>
    <p:sldId id="263" r:id="rId10"/>
    <p:sldId id="264" r:id="rId11"/>
    <p:sldId id="261" r:id="rId12"/>
    <p:sldId id="262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6247287B-6F86-48D7-B4A7-8811C043F818}">
          <p14:sldIdLst>
            <p14:sldId id="256"/>
            <p14:sldId id="257"/>
            <p14:sldId id="258"/>
            <p14:sldId id="266"/>
            <p14:sldId id="267"/>
            <p14:sldId id="259"/>
            <p14:sldId id="268"/>
            <p14:sldId id="260"/>
          </p14:sldIdLst>
        </p14:section>
        <p14:section name="預設章節" id="{A682D47C-C6A1-4AC9-8F2B-1611A0C03934}">
          <p14:sldIdLst>
            <p14:sldId id="263"/>
            <p14:sldId id="264"/>
            <p14:sldId id="261"/>
            <p14:sldId id="262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0" clrIdx="0">
    <p:extLst>
      <p:ext uri="{19B8F6BF-5375-455C-9EA6-DF929625EA0E}">
        <p15:presenceInfo xmlns:p15="http://schemas.microsoft.com/office/powerpoint/2012/main" userId="sim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128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502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608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83414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551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428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264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593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554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616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881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274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649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130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909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828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383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9/22/2014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946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  <p:sldLayoutId id="2147483927" r:id="rId12"/>
    <p:sldLayoutId id="2147483928" r:id="rId13"/>
    <p:sldLayoutId id="2147483929" r:id="rId14"/>
    <p:sldLayoutId id="2147483930" r:id="rId15"/>
    <p:sldLayoutId id="2147483931" r:id="rId16"/>
    <p:sldLayoutId id="2147483932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589212" y="588818"/>
            <a:ext cx="8915399" cy="2262781"/>
          </a:xfrm>
        </p:spPr>
        <p:txBody>
          <a:bodyPr/>
          <a:lstStyle/>
          <a:p>
            <a:pPr algn="l"/>
            <a:r>
              <a:rPr lang="en-US" altLang="zh-TW" dirty="0" smtClean="0"/>
              <a:t>      ASUS </a:t>
            </a:r>
            <a:r>
              <a:rPr lang="en-US" altLang="zh-TW" dirty="0" smtClean="0"/>
              <a:t>AI Recovery 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589211" y="4126215"/>
            <a:ext cx="8915399" cy="1126283"/>
          </a:xfrm>
        </p:spPr>
        <p:txBody>
          <a:bodyPr>
            <a:normAutofit/>
          </a:bodyPr>
          <a:lstStyle/>
          <a:p>
            <a:pPr algn="l"/>
            <a:r>
              <a:rPr lang="zh-TW" altLang="en-US" sz="3600" b="1" dirty="0" smtClean="0">
                <a:latin typeface="+mj-ea"/>
                <a:ea typeface="+mj-ea"/>
              </a:rPr>
              <a:t>                使用</a:t>
            </a:r>
            <a:r>
              <a:rPr lang="zh-TW" altLang="en-US" sz="3600" b="1" dirty="0" smtClean="0">
                <a:latin typeface="+mj-ea"/>
                <a:ea typeface="+mj-ea"/>
              </a:rPr>
              <a:t>操作介紹</a:t>
            </a:r>
            <a:endParaRPr lang="zh-TW" altLang="en-US" sz="36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25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542" y="274819"/>
            <a:ext cx="4600798" cy="3061855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272" y="3616262"/>
            <a:ext cx="4600797" cy="3061855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542" y="3616263"/>
            <a:ext cx="4600798" cy="3061855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272" y="274819"/>
            <a:ext cx="4600797" cy="306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2589212" y="665017"/>
            <a:ext cx="8915400" cy="6040583"/>
          </a:xfrm>
        </p:spPr>
        <p:txBody>
          <a:bodyPr>
            <a:normAutofit fontScale="92500" lnSpcReduction="10000"/>
          </a:bodyPr>
          <a:lstStyle/>
          <a:p>
            <a:r>
              <a:rPr lang="en-US" altLang="zh-TW" sz="2800" dirty="0" smtClean="0"/>
              <a:t>【f4】…...</a:t>
            </a:r>
          </a:p>
          <a:p>
            <a:pPr marL="0" indent="0">
              <a:buNone/>
            </a:pPr>
            <a:r>
              <a:rPr lang="zh-TW" altLang="en-US" sz="2400" dirty="0" smtClean="0">
                <a:latin typeface="+mj-ea"/>
                <a:ea typeface="+mj-ea"/>
              </a:rPr>
              <a:t>網路</a:t>
            </a:r>
            <a:r>
              <a:rPr lang="zh-TW" altLang="en-US" sz="2400" dirty="0" smtClean="0"/>
              <a:t>派送速度：在</a:t>
            </a:r>
            <a:r>
              <a:rPr lang="en-US" altLang="zh-TW" sz="2400" dirty="0" smtClean="0"/>
              <a:t>Cat.6</a:t>
            </a:r>
            <a:r>
              <a:rPr lang="zh-TW" altLang="en-US" sz="2400" dirty="0" smtClean="0"/>
              <a:t>網路環境下最快速度每秒可達</a:t>
            </a:r>
            <a:r>
              <a:rPr lang="en-US" altLang="zh-TW" sz="2400" dirty="0" smtClean="0"/>
              <a:t>100MB</a:t>
            </a:r>
            <a:r>
              <a:rPr lang="zh-TW" altLang="en-US" sz="2400" dirty="0" smtClean="0"/>
              <a:t>左右，派送整顆硬碟只要</a:t>
            </a:r>
            <a:r>
              <a:rPr lang="en-US" altLang="zh-TW" sz="2400" dirty="0" smtClean="0"/>
              <a:t>8</a:t>
            </a:r>
            <a:r>
              <a:rPr lang="zh-TW" altLang="en-US" sz="2400" dirty="0" smtClean="0"/>
              <a:t>分鐘。</a:t>
            </a:r>
            <a:r>
              <a:rPr lang="en-US" altLang="zh-TW" sz="2400" dirty="0" smtClean="0"/>
              <a:t>(</a:t>
            </a:r>
            <a:r>
              <a:rPr lang="zh-TW" altLang="en-US" sz="2400" dirty="0" smtClean="0"/>
              <a:t>參數</a:t>
            </a:r>
            <a:r>
              <a:rPr lang="en-US" altLang="zh-TW" sz="2400" dirty="0" smtClean="0"/>
              <a:t>50</a:t>
            </a:r>
            <a:r>
              <a:rPr lang="el-GR" altLang="zh-TW" sz="2400" dirty="0" smtClean="0"/>
              <a:t>μ</a:t>
            </a:r>
            <a:r>
              <a:rPr lang="en-US" altLang="zh-TW" sz="2400" dirty="0" smtClean="0"/>
              <a:t>s</a:t>
            </a:r>
            <a:r>
              <a:rPr lang="zh-TW" altLang="en-US" sz="2400" dirty="0" smtClean="0"/>
              <a:t>改為</a:t>
            </a:r>
            <a:r>
              <a:rPr lang="en-US" altLang="zh-TW" sz="2400" dirty="0" smtClean="0"/>
              <a:t>0</a:t>
            </a:r>
            <a:r>
              <a:rPr lang="el-GR" altLang="zh-TW" sz="2400" dirty="0" smtClean="0"/>
              <a:t> μ</a:t>
            </a:r>
            <a:r>
              <a:rPr lang="en-US" altLang="zh-TW" sz="2400" dirty="0" smtClean="0"/>
              <a:t>s)</a:t>
            </a:r>
            <a:r>
              <a:rPr lang="zh-TW" altLang="en-US" sz="2400" dirty="0" smtClean="0"/>
              <a:t>但這模式只可用在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點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對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點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的派送。若這設定透過交換器派送可能下次需要派送時會變成每秒</a:t>
            </a:r>
            <a:r>
              <a:rPr lang="en-US" altLang="zh-TW" sz="2400" dirty="0" smtClean="0"/>
              <a:t>1MB</a:t>
            </a:r>
            <a:r>
              <a:rPr lang="zh-TW" altLang="en-US" sz="2400" dirty="0" smtClean="0"/>
              <a:t>整顆硬碟要</a:t>
            </a:r>
            <a:r>
              <a:rPr lang="en-US" altLang="zh-TW" sz="2400" dirty="0" smtClean="0"/>
              <a:t>11</a:t>
            </a:r>
            <a:r>
              <a:rPr lang="zh-TW" altLang="en-US" sz="2400" dirty="0" smtClean="0"/>
              <a:t>個小時。</a:t>
            </a:r>
            <a:endParaRPr lang="en-US" altLang="zh-TW" sz="2400" dirty="0" smtClean="0"/>
          </a:p>
          <a:p>
            <a:pPr marL="0" indent="0">
              <a:buNone/>
            </a:pPr>
            <a:r>
              <a:rPr lang="zh-TW" altLang="en-US" sz="2400" dirty="0" smtClean="0"/>
              <a:t>增量派送：一次派送完成後下次即可有增量派送的功能。</a:t>
            </a:r>
            <a:endParaRPr lang="en-US" altLang="zh-TW" sz="2400" dirty="0" smtClean="0"/>
          </a:p>
          <a:p>
            <a:pPr marL="0" indent="0">
              <a:buNone/>
            </a:pPr>
            <a:r>
              <a:rPr lang="zh-TW" altLang="en-US" sz="2400" dirty="0" smtClean="0"/>
              <a:t>固定使用者及</a:t>
            </a:r>
            <a:r>
              <a:rPr lang="en-US" altLang="zh-TW" sz="2400" dirty="0" smtClean="0"/>
              <a:t>IP</a:t>
            </a:r>
            <a:r>
              <a:rPr lang="zh-TW" altLang="en-US" sz="2400" dirty="0" smtClean="0"/>
              <a:t>：利用開機按</a:t>
            </a:r>
            <a:r>
              <a:rPr lang="en-US" altLang="zh-TW" sz="2400" dirty="0" smtClean="0"/>
              <a:t>【f4】</a:t>
            </a:r>
            <a:r>
              <a:rPr lang="zh-TW" altLang="en-US" sz="2400" dirty="0" smtClean="0"/>
              <a:t>的順序來決定使用者名稱及</a:t>
            </a:r>
            <a:r>
              <a:rPr lang="en-US" altLang="zh-TW" sz="2400" dirty="0" smtClean="0"/>
              <a:t>IP</a:t>
            </a:r>
            <a:r>
              <a:rPr lang="zh-TW" altLang="en-US" sz="2400" dirty="0" smtClean="0"/>
              <a:t>的排序。</a:t>
            </a:r>
            <a:endParaRPr lang="en-US" altLang="zh-TW" sz="2400" dirty="0" smtClean="0"/>
          </a:p>
          <a:p>
            <a:pPr marL="0" indent="0">
              <a:buNone/>
            </a:pPr>
            <a:r>
              <a:rPr lang="zh-TW" altLang="en-US" sz="2400" dirty="0" smtClean="0"/>
              <a:t>參數設定：</a:t>
            </a:r>
            <a:r>
              <a:rPr lang="en-US" altLang="zh-TW" sz="2400" dirty="0" smtClean="0"/>
              <a:t>【 50</a:t>
            </a:r>
            <a:r>
              <a:rPr lang="el-GR" altLang="zh-TW" sz="2400" dirty="0" smtClean="0"/>
              <a:t>μ</a:t>
            </a:r>
            <a:r>
              <a:rPr lang="en-US" altLang="zh-TW" sz="2400" dirty="0" smtClean="0"/>
              <a:t>s 】</a:t>
            </a:r>
            <a:r>
              <a:rPr lang="zh-TW" altLang="en-US" sz="2400" dirty="0" smtClean="0"/>
              <a:t>每秒約</a:t>
            </a:r>
            <a:r>
              <a:rPr lang="en-US" altLang="zh-TW" sz="2400" dirty="0" smtClean="0"/>
              <a:t>1.2GB(Cat.6)</a:t>
            </a:r>
            <a:r>
              <a:rPr lang="zh-TW" altLang="en-US" sz="2400" dirty="0" smtClean="0"/>
              <a:t>、每秒</a:t>
            </a:r>
            <a:r>
              <a:rPr lang="en-US" altLang="zh-TW" sz="2400" dirty="0" smtClean="0"/>
              <a:t>600MB(Cat.5)</a:t>
            </a:r>
          </a:p>
          <a:p>
            <a:pPr marL="0" indent="0">
              <a:buNone/>
            </a:pPr>
            <a:r>
              <a:rPr lang="en-US" altLang="zh-TW" sz="2400" dirty="0" smtClean="0"/>
              <a:t>                  【</a:t>
            </a:r>
            <a:r>
              <a:rPr lang="zh-TW" altLang="en-US" sz="2400" dirty="0" smtClean="0"/>
              <a:t>有效資料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時間比較節省</a:t>
            </a:r>
            <a:endParaRPr lang="en-US" altLang="zh-TW" sz="2400" dirty="0" smtClean="0"/>
          </a:p>
          <a:p>
            <a:pPr marL="0" indent="0">
              <a:buNone/>
            </a:pPr>
            <a:r>
              <a:rPr lang="zh-TW" altLang="en-US" sz="2400" dirty="0" smtClean="0"/>
              <a:t>                  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使用者關機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節能省碳</a:t>
            </a:r>
            <a:endParaRPr lang="en-US" altLang="zh-TW" sz="2400" dirty="0" smtClean="0"/>
          </a:p>
          <a:p>
            <a:pPr marL="0" indent="0">
              <a:buNone/>
            </a:pPr>
            <a:endParaRPr lang="en-US" altLang="zh-TW" sz="2400" dirty="0" smtClean="0"/>
          </a:p>
          <a:p>
            <a:pPr marL="0" indent="0">
              <a:buNone/>
            </a:pPr>
            <a:r>
              <a:rPr lang="zh-TW" altLang="en-US" sz="2400" dirty="0" smtClean="0"/>
              <a:t>                  </a:t>
            </a:r>
            <a:endParaRPr lang="en-US" altLang="zh-TW" sz="2400" dirty="0" smtClean="0"/>
          </a:p>
          <a:p>
            <a:pPr marL="0" indent="0">
              <a:buNone/>
            </a:pPr>
            <a:endParaRPr lang="en-US" altLang="zh-TW" sz="2400" dirty="0" smtClean="0"/>
          </a:p>
          <a:p>
            <a:pPr marL="0" indent="0">
              <a:buNone/>
            </a:pPr>
            <a:endParaRPr lang="en-US" altLang="zh-TW" sz="2400" dirty="0" smtClean="0"/>
          </a:p>
          <a:p>
            <a:pPr marL="0" indent="0">
              <a:buNone/>
            </a:pPr>
            <a:endParaRPr lang="en-US" altLang="zh-TW" sz="2400" dirty="0" smtClean="0"/>
          </a:p>
          <a:p>
            <a:pPr marL="0" indent="0">
              <a:buNone/>
            </a:pPr>
            <a:endParaRPr lang="en-US" altLang="zh-TW" sz="2400" dirty="0" smtClean="0"/>
          </a:p>
          <a:p>
            <a:pPr marL="0" indent="0">
              <a:buNone/>
            </a:pPr>
            <a:endParaRPr lang="en-US" altLang="zh-TW" sz="2400" dirty="0" smtClean="0"/>
          </a:p>
          <a:p>
            <a:pPr marL="0" indent="0">
              <a:buNone/>
            </a:pPr>
            <a:endParaRPr lang="en-US" altLang="zh-TW" sz="2400" dirty="0" smtClean="0"/>
          </a:p>
          <a:p>
            <a:pPr marL="0" indent="0">
              <a:buNone/>
            </a:pPr>
            <a:endParaRPr lang="en-US" altLang="zh-TW" sz="2400" dirty="0" smtClean="0"/>
          </a:p>
          <a:p>
            <a:pPr marL="0" indent="0">
              <a:buNone/>
            </a:pPr>
            <a:endParaRPr lang="en-US" altLang="zh-TW" sz="2400" dirty="0" smtClean="0"/>
          </a:p>
          <a:p>
            <a:pPr marL="0" indent="0">
              <a:buNone/>
            </a:pPr>
            <a:endParaRPr lang="en-US" altLang="zh-TW" sz="2400" dirty="0" smtClean="0"/>
          </a:p>
          <a:p>
            <a:pPr marL="0" indent="0">
              <a:buNone/>
            </a:pPr>
            <a:endParaRPr lang="en-US" altLang="zh-TW" sz="2400" dirty="0" smtClean="0"/>
          </a:p>
          <a:p>
            <a:pPr marL="0" indent="0">
              <a:buNone/>
            </a:pP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891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mtClean="0"/>
              <a:t>可能用的到的功能鍵</a:t>
            </a:r>
            <a:r>
              <a:rPr lang="en-US" altLang="zh-TW" smtClean="0"/>
              <a:t/>
            </a:r>
            <a:br>
              <a:rPr lang="en-US" altLang="zh-TW" smtClean="0"/>
            </a:br>
            <a:r>
              <a:rPr lang="zh-TW" altLang="en-US" smtClean="0"/>
              <a:t>               </a:t>
            </a:r>
            <a:r>
              <a:rPr lang="en-US" altLang="zh-TW" smtClean="0"/>
              <a:t>【CTRL+B】【CTRL+R</a:t>
            </a:r>
            <a:r>
              <a:rPr lang="en-US" altLang="zh-TW" sz="4000" smtClean="0"/>
              <a:t>】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2589212" y="2133600"/>
            <a:ext cx="8915400" cy="4378036"/>
          </a:xfrm>
        </p:spPr>
        <p:txBody>
          <a:bodyPr>
            <a:normAutofit fontScale="92500" lnSpcReduction="10000"/>
          </a:bodyPr>
          <a:lstStyle/>
          <a:p>
            <a:r>
              <a:rPr lang="zh-TW" altLang="en-US" sz="2800" dirty="0" smtClean="0"/>
              <a:t>進入</a:t>
            </a:r>
            <a:r>
              <a:rPr lang="en-US" altLang="zh-TW" sz="2400" dirty="0" smtClean="0"/>
              <a:t>【home】</a:t>
            </a:r>
            <a:r>
              <a:rPr lang="zh-TW" altLang="en-US" sz="2400" dirty="0" smtClean="0"/>
              <a:t>選擇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分割區設定</a:t>
            </a:r>
            <a:r>
              <a:rPr lang="en-US" altLang="zh-TW" sz="2400" dirty="0" smtClean="0"/>
              <a:t>】</a:t>
            </a:r>
            <a:r>
              <a:rPr lang="zh-TW" altLang="en-US" sz="2400" smtClean="0"/>
              <a:t>將還原頻率</a:t>
            </a:r>
            <a:r>
              <a:rPr lang="zh-TW" altLang="en-US" sz="2400"/>
              <a:t>的</a:t>
            </a:r>
            <a:r>
              <a:rPr lang="en-US" altLang="zh-TW" sz="2400" smtClean="0"/>
              <a:t>【</a:t>
            </a:r>
            <a:r>
              <a:rPr lang="zh-TW" altLang="en-US" sz="2400" dirty="0" smtClean="0"/>
              <a:t>每次還原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變更為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手動還原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按確定後即可應用這</a:t>
            </a:r>
            <a:r>
              <a:rPr lang="en-US" altLang="zh-TW" sz="2400" dirty="0" smtClean="0"/>
              <a:t>2</a:t>
            </a:r>
            <a:r>
              <a:rPr lang="zh-TW" altLang="en-US" sz="2400" dirty="0" smtClean="0"/>
              <a:t>個功能鍵。</a:t>
            </a:r>
            <a:endParaRPr lang="en-US" altLang="zh-TW" sz="2400" dirty="0" smtClean="0"/>
          </a:p>
          <a:p>
            <a:r>
              <a:rPr lang="en-US" altLang="zh-TW" sz="2400" dirty="0" smtClean="0"/>
              <a:t>【</a:t>
            </a:r>
            <a:r>
              <a:rPr lang="en-US" altLang="zh-TW" sz="2400" dirty="0" err="1" smtClean="0"/>
              <a:t>ctrl+B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保留資料：系統會重開機進入黑底白字，看起來像硬碟故障在修復一樣，這是在保留資料。系統執行完後會自動重啟電腦就完成了。</a:t>
            </a:r>
            <a:endParaRPr lang="en-US" altLang="zh-TW" sz="2400" dirty="0" smtClean="0"/>
          </a:p>
          <a:p>
            <a:r>
              <a:rPr lang="en-US" altLang="zh-TW" sz="2400" dirty="0" smtClean="0"/>
              <a:t>【</a:t>
            </a:r>
            <a:r>
              <a:rPr lang="en-US" altLang="zh-TW" sz="2400" dirty="0" err="1" smtClean="0"/>
              <a:t>ctrl+R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還原資料：因為電腦不會每次開機立即還原，想回到正常電腦的設定時請按</a:t>
            </a:r>
            <a:r>
              <a:rPr lang="en-US" altLang="zh-TW" sz="2400" dirty="0" err="1" smtClean="0"/>
              <a:t>ctrl+R</a:t>
            </a:r>
            <a:r>
              <a:rPr lang="zh-TW" altLang="en-US" sz="2400" dirty="0" smtClean="0"/>
              <a:t>。統會重開機進入黑底白字畫面，看起來像系統在</a:t>
            </a:r>
            <a:r>
              <a:rPr lang="en-US" altLang="zh-TW" sz="2400" dirty="0" smtClean="0"/>
              <a:t>DOS</a:t>
            </a:r>
            <a:r>
              <a:rPr lang="zh-TW" altLang="en-US" sz="2400" dirty="0" smtClean="0"/>
              <a:t>下自我修復一樣，完成後會自動重啟電腦，時間約</a:t>
            </a:r>
            <a:r>
              <a:rPr lang="en-US" altLang="zh-TW" sz="2400" dirty="0" smtClean="0"/>
              <a:t>3~5</a:t>
            </a:r>
            <a:r>
              <a:rPr lang="zh-TW" altLang="en-US" sz="2400" dirty="0" smtClean="0"/>
              <a:t>分鐘，系統就復原完成。</a:t>
            </a:r>
            <a:endParaRPr lang="en-US" altLang="zh-TW" sz="2400" dirty="0" smtClean="0"/>
          </a:p>
          <a:p>
            <a:pPr marL="0" indent="0">
              <a:buNone/>
            </a:pPr>
            <a:r>
              <a:rPr lang="zh-TW" altLang="en-US" sz="2000" dirty="0" smtClean="0"/>
              <a:t>                                      小提式：在每次立即還原下這</a:t>
            </a:r>
            <a:r>
              <a:rPr lang="en-US" altLang="zh-TW" sz="2000" dirty="0" smtClean="0"/>
              <a:t>2</a:t>
            </a:r>
            <a:r>
              <a:rPr lang="zh-TW" altLang="en-US" sz="2000" dirty="0" smtClean="0"/>
              <a:t>個組合鍵是無用的喔</a:t>
            </a:r>
            <a:r>
              <a:rPr lang="en-US" altLang="zh-TW" sz="2000" dirty="0" smtClean="0"/>
              <a:t>!!!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9067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簡報完畢</a:t>
            </a:r>
            <a:r>
              <a:rPr lang="zh-TW" altLang="en-US" dirty="0"/>
              <a:t>  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pPr marL="0" indent="0" algn="ctr">
              <a:buNone/>
            </a:pPr>
            <a:r>
              <a:rPr lang="zh-TW" altLang="en-US" sz="2400" dirty="0" smtClean="0"/>
              <a:t>請不吝指正  謝謝</a:t>
            </a:r>
            <a:r>
              <a:rPr lang="en-US" altLang="zh-TW" sz="2400" dirty="0" smtClean="0"/>
              <a:t>!!!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0972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92925" y="624109"/>
            <a:ext cx="8911687" cy="1828145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主要功能鍵說明 </a:t>
            </a:r>
            <a:r>
              <a:rPr lang="zh-TW" altLang="en-US" sz="2000" dirty="0" smtClean="0"/>
              <a:t>在</a:t>
            </a:r>
            <a:r>
              <a:rPr lang="en-US" altLang="zh-TW" sz="2000" dirty="0" smtClean="0"/>
              <a:t>AI RECOVERY</a:t>
            </a:r>
            <a:r>
              <a:rPr lang="zh-TW" altLang="en-US" sz="2000" dirty="0" smtClean="0"/>
              <a:t>選單出</a:t>
            </a:r>
            <a:r>
              <a:rPr lang="zh-TW" altLang="en-US" sz="2000" dirty="0"/>
              <a:t>現</a:t>
            </a:r>
            <a:r>
              <a:rPr lang="zh-TW" altLang="en-US" sz="2000" dirty="0" smtClean="0"/>
              <a:t>時</a:t>
            </a:r>
            <a:r>
              <a:rPr lang="en-US" altLang="zh-TW" sz="2000" dirty="0" smtClean="0"/>
              <a:t>5</a:t>
            </a:r>
            <a:r>
              <a:rPr lang="zh-TW" altLang="en-US" sz="2000" dirty="0" smtClean="0"/>
              <a:t>秒內按</a:t>
            </a:r>
            <a:r>
              <a:rPr lang="en-US" altLang="zh-TW" sz="2000" dirty="0" smtClean="0"/>
              <a:t>……</a:t>
            </a:r>
            <a:br>
              <a:rPr lang="en-US" altLang="zh-TW" sz="2000" dirty="0" smtClean="0"/>
            </a:b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 smtClean="0"/>
              <a:t>                                                                              預設密碼都是</a:t>
            </a:r>
            <a:r>
              <a:rPr lang="en-US" altLang="zh-TW" sz="2000" dirty="0" smtClean="0"/>
              <a:t>【12345678】</a:t>
            </a:r>
            <a:endParaRPr lang="zh-TW" altLang="en-US" sz="20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altLang="zh-TW" sz="2800" dirty="0" smtClean="0"/>
          </a:p>
          <a:p>
            <a:r>
              <a:rPr lang="en-US" altLang="zh-TW" sz="2800" dirty="0" smtClean="0"/>
              <a:t>HOME</a:t>
            </a:r>
            <a:r>
              <a:rPr lang="zh-TW" altLang="en-US" sz="2800" dirty="0" smtClean="0"/>
              <a:t>：進入管理員介面</a:t>
            </a:r>
            <a:endParaRPr lang="en-US" altLang="zh-TW" sz="2800" dirty="0"/>
          </a:p>
          <a:p>
            <a:pPr marL="0" indent="0">
              <a:buNone/>
            </a:pPr>
            <a:endParaRPr lang="en-US" altLang="zh-TW" sz="2800" dirty="0" smtClean="0"/>
          </a:p>
          <a:p>
            <a:r>
              <a:rPr lang="en-US" altLang="zh-TW" sz="2800" dirty="0" err="1" smtClean="0"/>
              <a:t>Ctrl+O</a:t>
            </a:r>
            <a:r>
              <a:rPr lang="zh-TW" altLang="en-US" sz="2800" dirty="0" smtClean="0"/>
              <a:t>：使用開放模式</a:t>
            </a:r>
            <a:r>
              <a:rPr lang="en-US" altLang="zh-TW" sz="2800" dirty="0" smtClean="0"/>
              <a:t>(</a:t>
            </a:r>
            <a:r>
              <a:rPr lang="zh-TW" altLang="en-US" sz="2800" dirty="0" smtClean="0"/>
              <a:t>可以安裝、刪除軟體</a:t>
            </a:r>
            <a:r>
              <a:rPr lang="en-US" altLang="zh-TW" sz="2800" dirty="0" smtClean="0"/>
              <a:t>)</a:t>
            </a:r>
          </a:p>
          <a:p>
            <a:pPr marL="0" indent="0">
              <a:buNone/>
            </a:pPr>
            <a:endParaRPr lang="en-US" altLang="zh-TW" sz="2800" dirty="0" smtClean="0"/>
          </a:p>
          <a:p>
            <a:r>
              <a:rPr lang="en-US" altLang="zh-TW" sz="2800" dirty="0" smtClean="0"/>
              <a:t>F4</a:t>
            </a:r>
            <a:r>
              <a:rPr lang="zh-TW" altLang="en-US" sz="2800" dirty="0" smtClean="0"/>
              <a:t>：進入對拷程式</a:t>
            </a:r>
            <a:r>
              <a:rPr lang="en-US" altLang="zh-TW" sz="2800" dirty="0" smtClean="0"/>
              <a:t>(</a:t>
            </a:r>
            <a:r>
              <a:rPr lang="zh-TW" altLang="en-US" sz="2800" dirty="0" smtClean="0"/>
              <a:t>發送、接收</a:t>
            </a:r>
            <a:r>
              <a:rPr lang="en-US" altLang="zh-TW" sz="2800" dirty="0" smtClean="0"/>
              <a:t>)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2431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【HOME】</a:t>
            </a:r>
            <a:r>
              <a:rPr lang="zh-TW" altLang="en-US" dirty="0" smtClean="0"/>
              <a:t>鍵</a:t>
            </a:r>
            <a:r>
              <a:rPr lang="zh-TW" altLang="en-US" sz="2000" dirty="0" smtClean="0"/>
              <a:t>                   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2589212" y="2133599"/>
            <a:ext cx="8915400" cy="4197927"/>
          </a:xfrm>
        </p:spPr>
        <p:txBody>
          <a:bodyPr>
            <a:normAutofit lnSpcReduction="10000"/>
          </a:bodyPr>
          <a:lstStyle/>
          <a:p>
            <a:r>
              <a:rPr lang="zh-TW" altLang="en-US" sz="2800" dirty="0" smtClean="0"/>
              <a:t>磁區的修改、刪除</a:t>
            </a:r>
            <a:endParaRPr lang="en-US" altLang="zh-TW" sz="2800" dirty="0" smtClean="0"/>
          </a:p>
          <a:p>
            <a:endParaRPr lang="en-US" altLang="zh-TW" sz="2800" dirty="0"/>
          </a:p>
          <a:p>
            <a:r>
              <a:rPr lang="zh-TW" altLang="en-US" sz="2800" dirty="0" smtClean="0"/>
              <a:t>保護模式的變更</a:t>
            </a:r>
            <a:r>
              <a:rPr lang="en-US" altLang="zh-TW" sz="2800" dirty="0" smtClean="0"/>
              <a:t>(</a:t>
            </a:r>
            <a:r>
              <a:rPr lang="zh-TW" altLang="en-US" sz="2800" dirty="0" smtClean="0"/>
              <a:t>雙系統目前都是立即還原模式</a:t>
            </a:r>
            <a:r>
              <a:rPr lang="en-US" altLang="zh-TW" sz="2800" dirty="0" smtClean="0"/>
              <a:t>)</a:t>
            </a:r>
          </a:p>
          <a:p>
            <a:pPr marL="0" indent="0">
              <a:buNone/>
            </a:pPr>
            <a:endParaRPr lang="en-US" altLang="zh-TW" sz="2800" dirty="0"/>
          </a:p>
          <a:p>
            <a:r>
              <a:rPr lang="zh-TW" altLang="en-US" sz="2800" dirty="0" smtClean="0"/>
              <a:t>使用者名稱及固定</a:t>
            </a:r>
            <a:r>
              <a:rPr lang="en-US" altLang="zh-TW" sz="2800" dirty="0" smtClean="0"/>
              <a:t>IP</a:t>
            </a:r>
            <a:r>
              <a:rPr lang="zh-TW" altLang="en-US" sz="2800" dirty="0" smtClean="0"/>
              <a:t>的建立</a:t>
            </a:r>
            <a:r>
              <a:rPr lang="en-US" altLang="zh-TW" sz="2800" dirty="0" smtClean="0"/>
              <a:t>(</a:t>
            </a:r>
            <a:r>
              <a:rPr lang="zh-TW" altLang="en-US" sz="2800" dirty="0" smtClean="0"/>
              <a:t>預設是浮動</a:t>
            </a:r>
            <a:r>
              <a:rPr lang="en-US" altLang="zh-TW" sz="2800" dirty="0" smtClean="0"/>
              <a:t>IP)</a:t>
            </a:r>
          </a:p>
          <a:p>
            <a:endParaRPr lang="en-US" altLang="zh-TW" sz="2800" dirty="0"/>
          </a:p>
          <a:p>
            <a:r>
              <a:rPr lang="en-US" altLang="zh-TW" sz="2800" dirty="0" smtClean="0"/>
              <a:t>AI RECOVERY</a:t>
            </a:r>
            <a:r>
              <a:rPr lang="zh-TW" altLang="en-US" sz="2800" dirty="0" smtClean="0"/>
              <a:t>的解除</a:t>
            </a:r>
            <a:endParaRPr lang="en-US" altLang="zh-TW" sz="2800" dirty="0" smtClean="0"/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pPr marL="0" indent="0">
              <a:buNone/>
            </a:pPr>
            <a:endParaRPr lang="en-US" altLang="zh-TW" sz="2800" dirty="0" smtClean="0"/>
          </a:p>
          <a:p>
            <a:pPr marL="0" indent="0">
              <a:buNone/>
            </a:pP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8956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796" y="346363"/>
            <a:ext cx="4432039" cy="2949545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524" y="346363"/>
            <a:ext cx="4404332" cy="293110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400" y="3616036"/>
            <a:ext cx="4413435" cy="2937164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6206835" y="4669119"/>
            <a:ext cx="5985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/>
              <a:t>【</a:t>
            </a:r>
            <a:r>
              <a:rPr lang="zh-TW" altLang="en-US" sz="2400" dirty="0" smtClean="0"/>
              <a:t>系統設定</a:t>
            </a:r>
            <a:r>
              <a:rPr lang="en-US" altLang="zh-TW" sz="2400" dirty="0" smtClean="0"/>
              <a:t>---</a:t>
            </a:r>
            <a:r>
              <a:rPr lang="zh-TW" altLang="en-US" sz="2400" dirty="0" smtClean="0"/>
              <a:t>網路、使用者名稱</a:t>
            </a:r>
            <a:r>
              <a:rPr lang="en-US" altLang="zh-TW" sz="2400" dirty="0" smtClean="0"/>
              <a:t>&amp;</a:t>
            </a:r>
            <a:r>
              <a:rPr lang="zh-TW" altLang="en-US" sz="2400" dirty="0" smtClean="0"/>
              <a:t> </a:t>
            </a:r>
            <a:r>
              <a:rPr lang="en-US" altLang="zh-TW" sz="2400" dirty="0" smtClean="0"/>
              <a:t>IP</a:t>
            </a:r>
            <a:r>
              <a:rPr lang="zh-TW" altLang="en-US" sz="2400" dirty="0" smtClean="0"/>
              <a:t>設定</a:t>
            </a:r>
            <a:r>
              <a:rPr lang="en-US" altLang="zh-TW" sz="2400" dirty="0" smtClean="0"/>
              <a:t>】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0374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232" y="332509"/>
            <a:ext cx="4496706" cy="2992581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268" y="311002"/>
            <a:ext cx="4529023" cy="3014088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232" y="3713018"/>
            <a:ext cx="4496706" cy="2992581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6417518" y="4512039"/>
            <a:ext cx="5440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/>
              <a:t>【</a:t>
            </a:r>
            <a:r>
              <a:rPr lang="zh-TW" altLang="en-US" sz="2400" dirty="0" smtClean="0"/>
              <a:t>修改分割區</a:t>
            </a:r>
            <a:r>
              <a:rPr lang="en-US" altLang="zh-TW" sz="2400" dirty="0" smtClean="0"/>
              <a:t>---</a:t>
            </a:r>
            <a:r>
              <a:rPr lang="zh-TW" altLang="en-US" sz="2400" dirty="0" smtClean="0"/>
              <a:t>分割區情況</a:t>
            </a:r>
            <a:r>
              <a:rPr lang="en-US" altLang="zh-TW" sz="2400" dirty="0" smtClean="0"/>
              <a:t>&amp;</a:t>
            </a:r>
            <a:r>
              <a:rPr lang="zh-TW" altLang="en-US" sz="2400" dirty="0" smtClean="0"/>
              <a:t>變更磁區</a:t>
            </a:r>
            <a:r>
              <a:rPr lang="en-US" altLang="zh-TW" sz="2400" dirty="0" smtClean="0"/>
              <a:t>】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3382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3000"/>
              </a:lnSpc>
            </a:pPr>
            <a:r>
              <a:rPr lang="en-US" altLang="zh-TW" dirty="0" smtClean="0"/>
              <a:t>【</a:t>
            </a:r>
            <a:r>
              <a:rPr lang="en-US" altLang="zh-TW" dirty="0" err="1" smtClean="0"/>
              <a:t>Ctrl+O</a:t>
            </a:r>
            <a:r>
              <a:rPr lang="en-US" altLang="zh-TW" dirty="0" smtClean="0"/>
              <a:t>】</a:t>
            </a:r>
            <a:r>
              <a:rPr lang="zh-TW" altLang="en-US" dirty="0" smtClean="0"/>
              <a:t>鍵          </a:t>
            </a:r>
            <a:r>
              <a:rPr lang="zh-TW" altLang="en-US" sz="2000" dirty="0" smtClean="0"/>
              <a:t>小提式：若要安裝</a:t>
            </a:r>
            <a:r>
              <a:rPr lang="en-US" altLang="zh-TW" sz="2000" dirty="0" smtClean="0"/>
              <a:t>1</a:t>
            </a:r>
            <a:r>
              <a:rPr lang="zh-TW" altLang="en-US" sz="2000" dirty="0" smtClean="0"/>
              <a:t>個以上軟體請記得重 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 </a:t>
            </a:r>
            <a:r>
              <a:rPr lang="zh-TW" altLang="en-US" sz="2000" dirty="0" smtClean="0"/>
              <a:t>                                                                        新啟動後不要按</a:t>
            </a:r>
            <a:r>
              <a:rPr lang="en-US" altLang="zh-TW" sz="2000" dirty="0" smtClean="0"/>
              <a:t>【</a:t>
            </a:r>
            <a:r>
              <a:rPr lang="zh-TW" altLang="en-US" sz="2000" dirty="0" smtClean="0"/>
              <a:t>確定</a:t>
            </a:r>
            <a:r>
              <a:rPr lang="en-US" altLang="zh-TW" sz="2000" dirty="0" smtClean="0"/>
              <a:t>】</a:t>
            </a:r>
            <a:r>
              <a:rPr lang="zh-TW" altLang="en-US" sz="2000" dirty="0" smtClean="0"/>
              <a:t>喔</a:t>
            </a:r>
            <a:r>
              <a:rPr lang="en-US" altLang="zh-TW" sz="2000" dirty="0" smtClean="0"/>
              <a:t>!!!</a:t>
            </a:r>
            <a:r>
              <a:rPr lang="zh-TW" altLang="en-US" dirty="0" smtClean="0"/>
              <a:t> 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2589212" y="2133600"/>
            <a:ext cx="8915400" cy="4336474"/>
          </a:xfrm>
        </p:spPr>
        <p:txBody>
          <a:bodyPr>
            <a:normAutofit/>
          </a:bodyPr>
          <a:lstStyle/>
          <a:p>
            <a:r>
              <a:rPr lang="zh-TW" altLang="en-US" sz="2400" dirty="0" smtClean="0"/>
              <a:t>在</a:t>
            </a:r>
            <a:r>
              <a:rPr lang="en-US" altLang="zh-TW" sz="2400" dirty="0" smtClean="0"/>
              <a:t>Windows</a:t>
            </a:r>
            <a:r>
              <a:rPr lang="zh-TW" altLang="en-US" sz="2400" dirty="0" smtClean="0"/>
              <a:t>或</a:t>
            </a:r>
            <a:r>
              <a:rPr lang="en-US" altLang="zh-TW" sz="2400" dirty="0" err="1" smtClean="0"/>
              <a:t>Ezgo</a:t>
            </a:r>
            <a:r>
              <a:rPr lang="zh-TW" altLang="en-US" sz="2400" dirty="0" smtClean="0"/>
              <a:t>下想要安裝、刪除程式資料時，請在選單出現的</a:t>
            </a:r>
            <a:r>
              <a:rPr lang="en-US" altLang="zh-TW" sz="2400" dirty="0" smtClean="0"/>
              <a:t>5</a:t>
            </a:r>
            <a:r>
              <a:rPr lang="zh-TW" altLang="en-US" sz="2400" dirty="0" smtClean="0"/>
              <a:t>秒內按</a:t>
            </a:r>
            <a:r>
              <a:rPr lang="zh-TW" altLang="en-US" sz="2400" dirty="0"/>
              <a:t>住</a:t>
            </a:r>
            <a:r>
              <a:rPr lang="en-US" altLang="zh-TW" sz="2400" dirty="0" smtClean="0"/>
              <a:t>ctrl</a:t>
            </a:r>
            <a:r>
              <a:rPr lang="zh-TW" altLang="en-US" sz="2400" dirty="0"/>
              <a:t>鍵</a:t>
            </a:r>
            <a:r>
              <a:rPr lang="zh-TW" altLang="en-US" sz="2400" dirty="0" smtClean="0"/>
              <a:t>不放再按下字母 </a:t>
            </a:r>
            <a:r>
              <a:rPr lang="en-US" altLang="zh-TW" sz="2400" dirty="0" smtClean="0"/>
              <a:t>O</a:t>
            </a:r>
            <a:r>
              <a:rPr lang="zh-TW" altLang="en-US" sz="2400" dirty="0" smtClean="0"/>
              <a:t>，系統會出現請輸入密碼</a:t>
            </a:r>
            <a:r>
              <a:rPr lang="en-US" altLang="zh-TW" sz="2400" dirty="0" smtClean="0"/>
              <a:t>(</a:t>
            </a:r>
            <a:r>
              <a:rPr lang="zh-TW" altLang="en-US" sz="2400" dirty="0" smtClean="0"/>
              <a:t>預設密碼是</a:t>
            </a:r>
            <a:r>
              <a:rPr lang="en-US" altLang="zh-TW" sz="2400" dirty="0" smtClean="0"/>
              <a:t>12345678)</a:t>
            </a:r>
            <a:r>
              <a:rPr lang="zh-TW" altLang="en-US" sz="2400" dirty="0"/>
              <a:t>。</a:t>
            </a:r>
            <a:r>
              <a:rPr lang="zh-TW" altLang="en-US" sz="2400" dirty="0" smtClean="0"/>
              <a:t>輸入後系統會重開機再出現選單，這時不管進入任何系統都算是開放模式</a:t>
            </a:r>
            <a:r>
              <a:rPr lang="en-US" altLang="zh-TW" sz="2400" dirty="0" smtClean="0"/>
              <a:t>(</a:t>
            </a:r>
            <a:r>
              <a:rPr lang="zh-TW" altLang="en-US" sz="2400" dirty="0" smtClean="0"/>
              <a:t>可安裝刪除資料</a:t>
            </a:r>
            <a:r>
              <a:rPr lang="en-US" altLang="zh-TW" sz="2400" dirty="0" smtClean="0"/>
              <a:t>)</a:t>
            </a:r>
            <a:r>
              <a:rPr lang="zh-TW" altLang="en-US" sz="2400" dirty="0" smtClean="0"/>
              <a:t>。</a:t>
            </a:r>
            <a:endParaRPr lang="en-US" altLang="zh-TW" sz="2400" dirty="0" smtClean="0"/>
          </a:p>
          <a:p>
            <a:r>
              <a:rPr lang="zh-TW" altLang="en-US" sz="2400" dirty="0" smtClean="0"/>
              <a:t>安裝刪除作業完成後請重新啟動系統，系統會出現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確定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或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取消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的選項，若不想再修改系統請按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確定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系統會自動保存剛剛的操作。若按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取消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則請繼續變更系統，</a:t>
            </a:r>
            <a:r>
              <a:rPr lang="zh-TW" altLang="en-US" sz="2400" dirty="0"/>
              <a:t>系統</a:t>
            </a:r>
            <a:r>
              <a:rPr lang="zh-TW" altLang="en-US" sz="2400" dirty="0" smtClean="0"/>
              <a:t>仍在開放模式。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016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865" y="374755"/>
            <a:ext cx="4617520" cy="3072984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560" y="374755"/>
            <a:ext cx="4617521" cy="307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64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3000"/>
              </a:lnSpc>
            </a:pPr>
            <a:r>
              <a:rPr lang="en-US" altLang="zh-TW" dirty="0" smtClean="0"/>
              <a:t>【F4</a:t>
            </a:r>
            <a:r>
              <a:rPr lang="en-US" altLang="zh-TW" sz="4000" dirty="0" smtClean="0"/>
              <a:t>】</a:t>
            </a:r>
            <a:r>
              <a:rPr lang="zh-TW" altLang="en-US" sz="4000" dirty="0" smtClean="0"/>
              <a:t>鍵                  </a:t>
            </a: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r>
              <a:rPr lang="en-US" altLang="zh-TW" sz="4400" dirty="0" smtClean="0"/>
              <a:t>   </a:t>
            </a:r>
            <a:r>
              <a:rPr lang="zh-TW" altLang="en-US" sz="2200" dirty="0" smtClean="0">
                <a:latin typeface="+mn-ea"/>
                <a:ea typeface="+mn-ea"/>
              </a:rPr>
              <a:t>小</a:t>
            </a:r>
            <a:r>
              <a:rPr lang="zh-TW" altLang="en-US" sz="2200" dirty="0">
                <a:latin typeface="+mn-ea"/>
                <a:ea typeface="+mn-ea"/>
              </a:rPr>
              <a:t>提式：主幹線要先拔除，否則全校網路會不通喔</a:t>
            </a:r>
            <a:r>
              <a:rPr lang="en-US" altLang="zh-TW" sz="2200" dirty="0">
                <a:latin typeface="+mn-ea"/>
                <a:ea typeface="+mn-ea"/>
              </a:rPr>
              <a:t>!!!</a:t>
            </a:r>
            <a:r>
              <a:rPr lang="zh-TW" altLang="en-US" sz="4400" dirty="0"/>
              <a:t/>
            </a:r>
            <a:br>
              <a:rPr lang="zh-TW" altLang="en-US" sz="4400" dirty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>
          <a:xfrm>
            <a:off x="2589212" y="2133599"/>
            <a:ext cx="8915400" cy="4253346"/>
          </a:xfrm>
        </p:spPr>
        <p:txBody>
          <a:bodyPr>
            <a:normAutofit lnSpcReduction="10000"/>
          </a:bodyPr>
          <a:lstStyle/>
          <a:p>
            <a:r>
              <a:rPr lang="zh-TW" altLang="en-US" sz="2400" dirty="0" smtClean="0"/>
              <a:t>選單時按</a:t>
            </a:r>
            <a:r>
              <a:rPr lang="en-US" altLang="zh-TW" sz="2400" dirty="0" smtClean="0"/>
              <a:t>【f4】</a:t>
            </a:r>
            <a:r>
              <a:rPr lang="zh-TW" altLang="en-US" sz="2400" dirty="0" smtClean="0"/>
              <a:t>鍵系統會出現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發送端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及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接收端</a:t>
            </a:r>
            <a:r>
              <a:rPr lang="en-US" altLang="zh-TW" sz="2400" dirty="0" smtClean="0"/>
              <a:t>】2</a:t>
            </a:r>
            <a:r>
              <a:rPr lang="zh-TW" altLang="en-US" sz="2400" dirty="0" smtClean="0"/>
              <a:t>個視窗。修改後的電腦選為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發送端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，其餘電腦按</a:t>
            </a:r>
            <a:r>
              <a:rPr lang="en-US" altLang="zh-TW" sz="2400" dirty="0" smtClean="0"/>
              <a:t>【f4】</a:t>
            </a:r>
            <a:r>
              <a:rPr lang="zh-TW" altLang="en-US" sz="2400" dirty="0" smtClean="0"/>
              <a:t>後自動定義為接收端且登入發送端電腦。 </a:t>
            </a:r>
            <a:endParaRPr lang="en-US" altLang="zh-TW" sz="2400" dirty="0" smtClean="0"/>
          </a:p>
          <a:p>
            <a:r>
              <a:rPr lang="zh-TW" altLang="en-US" sz="2400" dirty="0" smtClean="0"/>
              <a:t>電腦自動登入數量正確後按右下角的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完成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。</a:t>
            </a:r>
            <a:endParaRPr lang="en-US" altLang="zh-TW" sz="2400" dirty="0" smtClean="0"/>
          </a:p>
          <a:p>
            <a:r>
              <a:rPr lang="zh-TW" altLang="en-US" sz="2400" dirty="0" smtClean="0"/>
              <a:t>直接利用頁面上方的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網路對</a:t>
            </a:r>
            <a:r>
              <a:rPr lang="zh-TW" altLang="en-US" sz="2400" dirty="0"/>
              <a:t>拷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是最簡單的方式。</a:t>
            </a:r>
            <a:endParaRPr lang="en-US" altLang="zh-TW" sz="2400" dirty="0" smtClean="0"/>
          </a:p>
          <a:p>
            <a:r>
              <a:rPr lang="zh-TW" altLang="en-US" sz="2400" dirty="0" smtClean="0"/>
              <a:t>選擇頁面左下角的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全選</a:t>
            </a:r>
            <a:r>
              <a:rPr lang="en-US" altLang="zh-TW" sz="2400" dirty="0" smtClean="0"/>
              <a:t>/</a:t>
            </a:r>
            <a:r>
              <a:rPr lang="zh-TW" altLang="en-US" sz="2400" dirty="0" smtClean="0"/>
              <a:t>清空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接著按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確定</a:t>
            </a:r>
            <a:r>
              <a:rPr lang="en-US" altLang="zh-TW" sz="2400" dirty="0" smtClean="0"/>
              <a:t>】</a:t>
            </a:r>
            <a:r>
              <a:rPr lang="zh-TW" altLang="en-US" sz="2400" dirty="0" smtClean="0"/>
              <a:t>。</a:t>
            </a:r>
            <a:r>
              <a:rPr lang="en-US" altLang="zh-TW" sz="2400" dirty="0" smtClean="0"/>
              <a:t>45</a:t>
            </a:r>
            <a:r>
              <a:rPr lang="zh-TW" altLang="en-US" sz="2400" dirty="0" smtClean="0"/>
              <a:t>分鐘後全部磁區派送完成，收工</a:t>
            </a:r>
            <a:r>
              <a:rPr lang="zh-TW" altLang="en-US" sz="2800" dirty="0" smtClean="0"/>
              <a:t>。</a:t>
            </a:r>
            <a:r>
              <a:rPr lang="en-US" altLang="zh-TW" sz="2000" dirty="0" smtClean="0">
                <a:latin typeface="+mj-ea"/>
                <a:ea typeface="+mj-ea"/>
              </a:rPr>
              <a:t>PS</a:t>
            </a:r>
            <a:r>
              <a:rPr lang="zh-TW" altLang="en-US" sz="2000" dirty="0" smtClean="0">
                <a:latin typeface="+mj-ea"/>
                <a:ea typeface="+mj-ea"/>
              </a:rPr>
              <a:t>：順利的話</a:t>
            </a:r>
            <a:endParaRPr lang="en-US" altLang="zh-TW" sz="2000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TW" sz="2800" dirty="0"/>
              <a:t> </a:t>
            </a:r>
            <a:r>
              <a:rPr lang="en-US" altLang="zh-TW" sz="2800" dirty="0" smtClean="0"/>
              <a:t>                         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9256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383" y="411179"/>
            <a:ext cx="4392617" cy="292330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814" y="3673499"/>
            <a:ext cx="4392617" cy="2923309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383" y="3659645"/>
            <a:ext cx="4413435" cy="2937163"/>
          </a:xfrm>
          <a:prstGeom prst="rect">
            <a:avLst/>
          </a:prstGeom>
        </p:spPr>
      </p:pic>
      <p:sp>
        <p:nvSpPr>
          <p:cNvPr id="10" name="文字方塊 9"/>
          <p:cNvSpPr txBox="1"/>
          <p:nvPr/>
        </p:nvSpPr>
        <p:spPr>
          <a:xfrm>
            <a:off x="871157" y="1642000"/>
            <a:ext cx="5440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/>
              <a:t>                    </a:t>
            </a:r>
            <a:r>
              <a:rPr lang="en-US" altLang="zh-TW" sz="2400" dirty="0" smtClean="0"/>
              <a:t>【</a:t>
            </a:r>
            <a:r>
              <a:rPr lang="zh-TW" altLang="en-US" sz="2400" dirty="0" smtClean="0"/>
              <a:t>發送端設</a:t>
            </a:r>
            <a:r>
              <a:rPr lang="zh-TW" altLang="en-US" sz="2400" dirty="0"/>
              <a:t>定</a:t>
            </a:r>
            <a:r>
              <a:rPr lang="en-US" altLang="zh-TW" sz="2400" dirty="0" smtClean="0"/>
              <a:t>】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9347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小水滴">
  <a:themeElements>
    <a:clrScheme name="小水滴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小水滴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小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小水滴</Template>
  <TotalTime>782</TotalTime>
  <Words>723</Words>
  <Application>Microsoft Office PowerPoint</Application>
  <PresentationFormat>寬螢幕</PresentationFormat>
  <Paragraphs>60</Paragraphs>
  <Slides>13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7" baseType="lpstr">
      <vt:lpstr>新細明體</vt:lpstr>
      <vt:lpstr>Arial</vt:lpstr>
      <vt:lpstr>Tw Cen MT</vt:lpstr>
      <vt:lpstr>小水滴</vt:lpstr>
      <vt:lpstr>      ASUS AI Recovery </vt:lpstr>
      <vt:lpstr>主要功能鍵說明 在AI RECOVERY選單出現時5秒內按……                                                                                預設密碼都是【12345678】</vt:lpstr>
      <vt:lpstr>【HOME】鍵                    </vt:lpstr>
      <vt:lpstr>PowerPoint 簡報</vt:lpstr>
      <vt:lpstr>PowerPoint 簡報</vt:lpstr>
      <vt:lpstr>【Ctrl+O】鍵          小提式：若要安裝1個以上軟體請記得重                                                                           新啟動後不要按【確定】喔!!!  </vt:lpstr>
      <vt:lpstr>PowerPoint 簡報</vt:lpstr>
      <vt:lpstr>【F4】鍵                      小提式：主幹線要先拔除，否則全校網路會不通喔!!! </vt:lpstr>
      <vt:lpstr>PowerPoint 簡報</vt:lpstr>
      <vt:lpstr>PowerPoint 簡報</vt:lpstr>
      <vt:lpstr>PowerPoint 簡報</vt:lpstr>
      <vt:lpstr>可能用的到的功能鍵                【CTRL+B】【CTRL+R】</vt:lpstr>
      <vt:lpstr>簡報完畢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ASUS AI Recovery</dc:title>
  <dc:creator>simon</dc:creator>
  <cp:lastModifiedBy>simon</cp:lastModifiedBy>
  <cp:revision>37</cp:revision>
  <dcterms:created xsi:type="dcterms:W3CDTF">2014-09-20T12:18:08Z</dcterms:created>
  <dcterms:modified xsi:type="dcterms:W3CDTF">2014-09-22T13:32:37Z</dcterms:modified>
</cp:coreProperties>
</file>