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179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2C56C97-CB21-4F43-84BD-2ABA0E3A5476}" type="datetimeFigureOut">
              <a:rPr lang="zh-TW" altLang="en-US" smtClean="0"/>
              <a:t>2013/4/19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A03379-4AB9-4B2E-B2C2-04C5BB6328D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-72516" y="1166887"/>
            <a:ext cx="9216516" cy="3954301"/>
          </a:xfrm>
        </p:spPr>
        <p:txBody>
          <a:bodyPr wrap="none" anchor="t"/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en-US" altLang="zh-TW" sz="7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102</a:t>
            </a:r>
            <a:r>
              <a:rPr lang="zh-TW" altLang="en-US" sz="7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年學力檢核</a:t>
            </a:r>
            <a:r>
              <a:rPr lang="zh-TW" altLang="en-US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測驗</a:t>
            </a:r>
            <a:r>
              <a:rPr lang="en-US" altLang="zh-TW" sz="7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7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5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試卷</a:t>
            </a:r>
            <a:r>
              <a:rPr lang="zh-TW" altLang="en-US" sz="5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、答</a:t>
            </a:r>
            <a:r>
              <a:rPr lang="zh-TW" altLang="en-US" sz="5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案卷</a:t>
            </a:r>
            <a:r>
              <a:rPr lang="en-US" altLang="zh-TW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4600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品</a:t>
            </a:r>
            <a:r>
              <a:rPr lang="zh-TW" altLang="en-US" sz="4600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項及封裝說明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051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3548" y="584684"/>
            <a:ext cx="3852428" cy="5777612"/>
          </a:xfrm>
        </p:spPr>
        <p:txBody>
          <a:bodyPr vert="horz" anchor="t"/>
          <a:lstStyle/>
          <a:p>
            <a:pPr algn="just" hangingPunct="0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答案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卡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立體資料袋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3~8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年級於各科學力檢核後，將各班各科答案卡封袋集中放置於立體答案卡資料袋內。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138" y="250882"/>
            <a:ext cx="3514504" cy="62835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15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300" y="1448781"/>
            <a:ext cx="5400000" cy="405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62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584684"/>
            <a:ext cx="2808313" cy="5777612"/>
          </a:xfrm>
        </p:spPr>
        <p:txBody>
          <a:bodyPr vert="horz" anchor="t"/>
          <a:lstStyle/>
          <a:p>
            <a:pPr algn="just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試卷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</a:t>
            </a:r>
            <a: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國小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1~6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年級、國中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7~8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年級，封面標籤註明學校、班級、科目名稱、數量。</a:t>
            </a:r>
          </a:p>
        </p:txBody>
      </p:sp>
      <p:pic>
        <p:nvPicPr>
          <p:cNvPr id="1026" name="Picture 2" descr="D:\Ungon\工作檔案\05_李慧珍\2013\新增資料夾 (2)\DSC04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876" y="-1899592"/>
            <a:ext cx="6162836" cy="10956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6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584684"/>
            <a:ext cx="2808313" cy="5777612"/>
          </a:xfrm>
        </p:spPr>
        <p:txBody>
          <a:bodyPr vert="horz" anchor="t"/>
          <a:lstStyle/>
          <a:p>
            <a:pPr algn="just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試卷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袋封條</a:t>
            </a:r>
            <a:r>
              <a:rPr lang="en-US" altLang="zh-TW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試卷袋背面封口貼有軌型封條，拆開前須確認封條完整</a:t>
            </a: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TW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876" y="-2126552"/>
            <a:ext cx="6162836" cy="10956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975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31540" y="440668"/>
            <a:ext cx="3708412" cy="1368152"/>
          </a:xfrm>
        </p:spPr>
        <p:txBody>
          <a:bodyPr vert="horz" anchor="t"/>
          <a:lstStyle/>
          <a:p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試卷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國小一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二年級</a:t>
            </a:r>
            <a:endParaRPr lang="zh-TW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00" y="1984064"/>
            <a:ext cx="7164000" cy="45412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4319972" y="476672"/>
            <a:ext cx="4248472" cy="28443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內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裝試卷題本、回收答案卷封</a:t>
            </a: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袋，以及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聽力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一片。</a:t>
            </a:r>
          </a:p>
        </p:txBody>
      </p:sp>
    </p:spTree>
    <p:extLst>
      <p:ext uri="{BB962C8B-B14F-4D97-AF65-F5344CB8AC3E}">
        <p14:creationId xmlns:p14="http://schemas.microsoft.com/office/powerpoint/2010/main" val="109292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23628" y="440668"/>
            <a:ext cx="848465" cy="6156684"/>
          </a:xfrm>
        </p:spPr>
        <p:txBody>
          <a:bodyPr vert="eaVert" anchor="t"/>
          <a:lstStyle/>
          <a:p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試卷袋　國小三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六年級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　　　　國中七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八年級</a:t>
            </a:r>
            <a:endParaRPr lang="zh-TW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4257" y="1845340"/>
            <a:ext cx="5338516" cy="4644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2756169" y="296652"/>
            <a:ext cx="5652627" cy="14766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 hangingPunct="0"/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內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裝試卷題本、回收答案卡封袋，以及聽力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一片（數學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3~8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年級、國語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7~8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年級除外</a:t>
            </a:r>
            <a:r>
              <a:rPr lang="zh-TW" altLang="en-US" sz="2800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TW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92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584684"/>
            <a:ext cx="3852428" cy="5777612"/>
          </a:xfrm>
        </p:spPr>
        <p:txBody>
          <a:bodyPr vert="horz" anchor="t"/>
          <a:lstStyle/>
          <a:p>
            <a:pPr algn="just" hangingPunct="0"/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一、二年級國語科答案卷封袋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國小</a:t>
            </a: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1~2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年於試卷上作答完畢，請將試卷題本，裝入答案卷封袋彌封。彌封後請將該測驗相關資料填寫於封袋正面。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5996" y="211892"/>
            <a:ext cx="4140460" cy="6434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98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584684"/>
            <a:ext cx="3852428" cy="5777612"/>
          </a:xfrm>
        </p:spPr>
        <p:txBody>
          <a:bodyPr vert="horz" anchor="t"/>
          <a:lstStyle/>
          <a:p>
            <a:pPr algn="just" hangingPunct="0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一、二年級國語科答案卷封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彌封完成後，請監考老師於封口騎縫處簽名。</a:t>
            </a:r>
            <a:br>
              <a:rPr lang="zh-TW" alt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背面填上缺考學生姓名。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5996" y="609270"/>
            <a:ext cx="4140460" cy="56394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067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3548" y="584684"/>
            <a:ext cx="3852428" cy="5777612"/>
          </a:xfrm>
        </p:spPr>
        <p:txBody>
          <a:bodyPr vert="horz" anchor="t"/>
          <a:lstStyle/>
          <a:p>
            <a:pPr algn="just" hangingPunct="0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答案卡封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袋正面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altLang="zh-TW" sz="2800" dirty="0">
                <a:latin typeface="Times New Roman" pitchFamily="18" charset="0"/>
                <a:cs typeface="Times New Roman" pitchFamily="18" charset="0"/>
              </a:rPr>
              <a:t>3~8</a:t>
            </a: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年級於答案卡上作答完畢，請將答案卡，裝入答案卡封袋彌封。</a:t>
            </a:r>
            <a:br>
              <a:rPr lang="zh-TW" alt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完成彌封後，請完整寫上封面資料。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142" y="211891"/>
            <a:ext cx="3269264" cy="64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207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3548" y="584684"/>
            <a:ext cx="3852428" cy="5777612"/>
          </a:xfrm>
        </p:spPr>
        <p:txBody>
          <a:bodyPr vert="horz" anchor="t"/>
          <a:lstStyle/>
          <a:p>
            <a:pPr algn="just" hangingPunct="0"/>
            <a:r>
              <a:rPr lang="zh-TW" altLang="en-US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答案卡封</a:t>
            </a:r>
            <a:r>
              <a:rPr lang="zh-TW" alt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袋背面</a:t>
            </a:r>
            <a: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TW" alt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zh-TW" altLang="en-US" dirty="0">
                <a:latin typeface="Times New Roman" pitchFamily="18" charset="0"/>
                <a:cs typeface="Times New Roman" pitchFamily="18" charset="0"/>
              </a:rPr>
            </a:br>
            <a:r>
              <a:rPr lang="zh-TW" altLang="en-US" sz="2800" dirty="0">
                <a:latin typeface="Times New Roman" pitchFamily="18" charset="0"/>
                <a:cs typeface="Times New Roman" pitchFamily="18" charset="0"/>
              </a:rPr>
              <a:t>彌封完成後，請監考老師於封口騎縫處簽名。背面填上缺考學生姓名。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3138" y="152636"/>
            <a:ext cx="3514504" cy="64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9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TC102455596[[fn=春天]]</Template>
  <TotalTime>97</TotalTime>
  <Words>91</Words>
  <Application>Microsoft Office PowerPoint</Application>
  <PresentationFormat>如螢幕大小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Spring</vt:lpstr>
      <vt:lpstr>102年學力檢核測驗 試卷、答案卷 品項及封裝說明</vt:lpstr>
      <vt:lpstr>試卷袋  國小1~6年級、國中7~8年級，封面標籤註明學校、班級、科目名稱、數量。</vt:lpstr>
      <vt:lpstr>試卷袋封條  試卷袋背面封口貼有軌型封條，拆開前須確認封條完整。</vt:lpstr>
      <vt:lpstr>試卷袋 國小一~二年級</vt:lpstr>
      <vt:lpstr>試卷袋　國小三~六年級 　　　　國中七~八年級</vt:lpstr>
      <vt:lpstr>一、二年級國語科答案卷封袋  國小1~2年於試卷上作答完畢，請將試卷題本，裝入答案卷封袋彌封。彌封後請將該測驗相關資料填寫於封袋正面。</vt:lpstr>
      <vt:lpstr>一、二年級國語科答案卷封袋  彌封完成後，請監考老師於封口騎縫處簽名。 背面填上缺考學生姓名。</vt:lpstr>
      <vt:lpstr>答案卡封袋正面  3~8年級於答案卡上作答完畢，請將答案卡，裝入答案卡封袋彌封。 完成彌封後，請完整寫上封面資料。</vt:lpstr>
      <vt:lpstr>答案卡封袋背面  彌封完成後，請監考老師於封口騎縫處簽名。背面填上缺考學生姓名。</vt:lpstr>
      <vt:lpstr>答案卡 立體資料袋  3~8年級於各科學力檢核後，將各班各科答案卡封袋集中放置於立體答案卡資料袋內。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102年學力檢核測驗</dc:title>
  <dc:creator>Michel</dc:creator>
  <cp:lastModifiedBy>Michel</cp:lastModifiedBy>
  <cp:revision>14</cp:revision>
  <dcterms:created xsi:type="dcterms:W3CDTF">2013-04-19T07:07:49Z</dcterms:created>
  <dcterms:modified xsi:type="dcterms:W3CDTF">2013-04-19T08:45:11Z</dcterms:modified>
</cp:coreProperties>
</file>