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1" r:id="rId3"/>
    <p:sldId id="301" r:id="rId4"/>
    <p:sldId id="259" r:id="rId5"/>
    <p:sldId id="263" r:id="rId6"/>
    <p:sldId id="258" r:id="rId7"/>
    <p:sldId id="264" r:id="rId8"/>
    <p:sldId id="268" r:id="rId9"/>
    <p:sldId id="267" r:id="rId10"/>
    <p:sldId id="266" r:id="rId11"/>
    <p:sldId id="265" r:id="rId12"/>
    <p:sldId id="269" r:id="rId13"/>
    <p:sldId id="271" r:id="rId14"/>
    <p:sldId id="272" r:id="rId15"/>
    <p:sldId id="270" r:id="rId16"/>
    <p:sldId id="274" r:id="rId17"/>
    <p:sldId id="273" r:id="rId18"/>
    <p:sldId id="277" r:id="rId19"/>
    <p:sldId id="280" r:id="rId20"/>
    <p:sldId id="279" r:id="rId21"/>
    <p:sldId id="281" r:id="rId22"/>
    <p:sldId id="278" r:id="rId23"/>
    <p:sldId id="284" r:id="rId24"/>
    <p:sldId id="283" r:id="rId25"/>
    <p:sldId id="282" r:id="rId26"/>
    <p:sldId id="286" r:id="rId27"/>
    <p:sldId id="285" r:id="rId28"/>
    <p:sldId id="300" r:id="rId29"/>
    <p:sldId id="288" r:id="rId30"/>
    <p:sldId id="291" r:id="rId31"/>
    <p:sldId id="290" r:id="rId32"/>
    <p:sldId id="289" r:id="rId33"/>
    <p:sldId id="293" r:id="rId34"/>
    <p:sldId id="294" r:id="rId35"/>
    <p:sldId id="296" r:id="rId36"/>
    <p:sldId id="295" r:id="rId37"/>
    <p:sldId id="299" r:id="rId3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花蓮縣慶祝</a:t>
            </a:r>
            <a:r>
              <a:rPr lang="en-US" altLang="zh-TW"/>
              <a:t>104</a:t>
            </a:r>
            <a:r>
              <a:rPr lang="zh-TW" altLang="en-US"/>
              <a:t>年度兒童節活動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童心童趣</a:t>
            </a:r>
            <a:r>
              <a:rPr lang="en-US" altLang="zh-TW"/>
              <a:t>Fun</a:t>
            </a:r>
            <a:r>
              <a:rPr lang="zh-TW" altLang="en-US"/>
              <a:t>假趣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EAE042D-48C0-4BE0-9750-AF96A9BA2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花蓮縣慶祝</a:t>
            </a:r>
            <a:r>
              <a:rPr lang="en-US" altLang="zh-TW"/>
              <a:t>104</a:t>
            </a:r>
            <a:r>
              <a:rPr lang="zh-TW" altLang="en-US"/>
              <a:t>年度兒童節活動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童心童趣</a:t>
            </a:r>
            <a:r>
              <a:rPr lang="en-US" altLang="zh-TW"/>
              <a:t>Fun</a:t>
            </a:r>
            <a:r>
              <a:rPr lang="zh-TW" altLang="en-US"/>
              <a:t>假趣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18579F9-1355-40C7-ABB3-E0B43A187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/>
              <a:t>童心童趣</a:t>
            </a:r>
            <a:r>
              <a:rPr lang="en-US" altLang="zh-TW"/>
              <a:t>Fun</a:t>
            </a:r>
            <a:r>
              <a:rPr lang="zh-TW" altLang="en-US"/>
              <a:t>假趣</a:t>
            </a:r>
          </a:p>
        </p:txBody>
      </p:sp>
      <p:sp>
        <p:nvSpPr>
          <p:cNvPr id="16388" name="頁尾版面配置區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/>
          </a:p>
        </p:txBody>
      </p:sp>
      <p:sp>
        <p:nvSpPr>
          <p:cNvPr id="16389" name="頁首版面配置區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/>
              <a:t>花蓮縣慶祝</a:t>
            </a:r>
            <a:r>
              <a:rPr lang="en-US" altLang="zh-TW"/>
              <a:t>104</a:t>
            </a:r>
            <a:r>
              <a:rPr lang="zh-TW" altLang="en-US"/>
              <a:t>年度兒童節活動</a:t>
            </a:r>
          </a:p>
        </p:txBody>
      </p:sp>
      <p:sp>
        <p:nvSpPr>
          <p:cNvPr id="16390" name="投影片編號版面配置區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79C4C-F873-4BCF-B022-DCEC59E1B00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0A2A-0624-4882-BD6C-4DBDF1AFDF65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067E-3D37-4FA9-AE46-C03C3D164C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133F-3824-48C4-8754-474E0D93E520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C197-1D68-453E-A3A1-192CFFC5E6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087F-40A2-4F47-AEEF-41BAA4B4B78C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6B40-95E1-496C-87FF-3332F9311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E34B-611A-4BAD-9862-714604038402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BBFB-789A-43CB-91ED-84134DFDA7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BC1B-D97D-4272-B505-05F7B90953E2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9229-8644-4205-8C64-188BA52498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1236-CDED-4EE1-9A14-8C28195300E0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2FE8-CB40-450B-8DB0-FEB2B91D7F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9427-C9F2-4A85-BE0C-9BA9DCC3003A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4542-E0DB-439C-9E39-68111A7BEB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05E1-5F04-4E6B-A760-09C3EB691A17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394A-6CE4-4051-8D5F-018FBD0592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9AF1-0B8D-4A2A-8954-C7F7244C6250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BA3B-D5AA-4046-9469-B47CC9998F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202B-AC4B-4118-9FEE-577F1A2843E2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2958-6DD1-4EA5-8F67-6D230D3E24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EE8F-1A07-4B7D-B262-906109FDBFF2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A52A-C073-4BC1-BA9E-C9C89A97AC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39B36F-87A4-4565-A99C-627898F86E50}" type="datetimeFigureOut">
              <a:rPr lang="zh-TW" altLang="en-US"/>
              <a:pPr>
                <a:defRPr/>
              </a:pPr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8A3A81-AD43-4582-B15E-E867C85DF5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1536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2555875" y="4391025"/>
            <a:ext cx="4572000" cy="86360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kern="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行</a:t>
            </a:r>
            <a:r>
              <a:rPr kumimoji="0" lang="zh-TW" altLang="en-US" sz="4400" b="1" kern="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前會議</a:t>
            </a:r>
            <a:endParaRPr kumimoji="0" lang="zh-TW" altLang="en-US" sz="4400" b="1" kern="0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365" name="標題 1"/>
          <p:cNvSpPr txBox="1">
            <a:spLocks/>
          </p:cNvSpPr>
          <p:nvPr/>
        </p:nvSpPr>
        <p:spPr bwMode="auto">
          <a:xfrm>
            <a:off x="395288" y="1844675"/>
            <a:ext cx="8424862" cy="2016125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花蓮縣慶祝</a:t>
            </a:r>
            <a:r>
              <a:rPr kumimoji="0" lang="en-US" altLang="zh-TW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104</a:t>
            </a:r>
            <a:r>
              <a:rPr kumimoji="0" lang="zh-TW" altLang="en-US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年度兒童節活動</a:t>
            </a:r>
            <a:r>
              <a:rPr kumimoji="0" lang="en-US" altLang="zh-TW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0" lang="en-US" altLang="zh-TW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0" lang="zh-TW" altLang="en-US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童心童趣</a:t>
            </a:r>
            <a:r>
              <a:rPr kumimoji="0" lang="en-US" altLang="zh-TW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-Fun</a:t>
            </a:r>
            <a:r>
              <a:rPr kumimoji="0" lang="zh-TW" altLang="en-US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假趣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560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979488"/>
            <a:ext cx="74168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4140200" y="3141663"/>
            <a:ext cx="3024188" cy="2087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8550" y="5259388"/>
            <a:ext cx="4032250" cy="12001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報到處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由各園帶隊老師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報到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點收門票及餐卷</a:t>
            </a:r>
          </a:p>
        </p:txBody>
      </p:sp>
      <p:sp>
        <p:nvSpPr>
          <p:cNvPr id="10" name="橢圓 9"/>
          <p:cNvSpPr/>
          <p:nvPr/>
        </p:nvSpPr>
        <p:spPr>
          <a:xfrm>
            <a:off x="1028700" y="3365500"/>
            <a:ext cx="2376488" cy="158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60500" y="5084763"/>
            <a:ext cx="1512888" cy="4603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入園處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662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\\192.168.1.241\大圖工程尺寸資料庫\+展示區一OO零OO客照片\遠雄遠來海洋公園\遠雄遠來海洋公園\IMG_0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028700"/>
            <a:ext cx="730885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11225" y="5618163"/>
            <a:ext cx="5976938" cy="8302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以園所為單位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，人數到齊後帶至入口處排隊依序進園</a:t>
            </a: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帶隊老師最後給門票即可</a:t>
            </a: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kumimoji="0" lang="en-US" altLang="zh-TW" sz="24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向右箭號 6"/>
          <p:cNvSpPr/>
          <p:nvPr/>
        </p:nvSpPr>
        <p:spPr>
          <a:xfrm rot="16200000">
            <a:off x="2309019" y="5014119"/>
            <a:ext cx="474662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13430408">
            <a:off x="3662363" y="4821238"/>
            <a:ext cx="474662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25625" y="3276600"/>
            <a:ext cx="1800225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無障礙通道</a:t>
            </a:r>
            <a:endParaRPr kumimoji="0" lang="zh-TW" alt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 rot="14852859">
            <a:off x="2996406" y="4939507"/>
            <a:ext cx="474663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\\192.168.1.241\大圖工程尺寸資料庫\+展示區一OO零OO客照片\遠雄遠來海洋公園\遠雄遠來海洋公園\IMG_0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16000"/>
            <a:ext cx="75485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249738" y="3068638"/>
            <a:ext cx="1512887" cy="4603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入園處</a:t>
            </a:r>
          </a:p>
        </p:txBody>
      </p:sp>
      <p:sp>
        <p:nvSpPr>
          <p:cNvPr id="7" name="向右箭號 6"/>
          <p:cNvSpPr/>
          <p:nvPr/>
        </p:nvSpPr>
        <p:spPr>
          <a:xfrm rot="16200000">
            <a:off x="4195762" y="4889501"/>
            <a:ext cx="474663" cy="2905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13959554">
            <a:off x="4600576" y="5653087"/>
            <a:ext cx="474662" cy="290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rot="13653324">
            <a:off x="5465762" y="6223001"/>
            <a:ext cx="474663" cy="2905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16200000">
            <a:off x="4095750" y="4025900"/>
            <a:ext cx="474663" cy="290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284663" y="3068638"/>
            <a:ext cx="2590800" cy="4619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燈塔左轉入園</a:t>
            </a:r>
          </a:p>
        </p:txBody>
      </p:sp>
      <p:pic>
        <p:nvPicPr>
          <p:cNvPr id="28677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66788"/>
            <a:ext cx="76327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708400" y="2508250"/>
            <a:ext cx="2368550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燈塔左轉入園</a:t>
            </a:r>
          </a:p>
        </p:txBody>
      </p:sp>
      <p:sp>
        <p:nvSpPr>
          <p:cNvPr id="8" name="向右箭號 7"/>
          <p:cNvSpPr/>
          <p:nvPr/>
        </p:nvSpPr>
        <p:spPr>
          <a:xfrm rot="10800000">
            <a:off x="4381500" y="3382963"/>
            <a:ext cx="511175" cy="295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969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22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2420938"/>
            <a:ext cx="417671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077913"/>
            <a:ext cx="42243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39750" y="4806950"/>
            <a:ext cx="2951163" cy="4619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直走右彎至手扶梯</a:t>
            </a: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5572125" y="1700213"/>
            <a:ext cx="2592388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燈塔左轉入園</a:t>
            </a:r>
          </a:p>
        </p:txBody>
      </p:sp>
      <p:sp>
        <p:nvSpPr>
          <p:cNvPr id="10" name="向右箭號 9"/>
          <p:cNvSpPr/>
          <p:nvPr/>
        </p:nvSpPr>
        <p:spPr>
          <a:xfrm rot="13638239">
            <a:off x="8208169" y="5876132"/>
            <a:ext cx="422275" cy="249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 rot="12933308">
            <a:off x="7494588" y="5340350"/>
            <a:ext cx="422275" cy="249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11736554">
            <a:off x="6710363" y="4967288"/>
            <a:ext cx="422275" cy="249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11061918">
            <a:off x="5942013" y="4813300"/>
            <a:ext cx="422275" cy="249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 rot="16200000">
            <a:off x="2040731" y="4294982"/>
            <a:ext cx="422275" cy="249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\\192.168.1.241\大圖工程尺寸資料庫\+展示區一OO零OO客照片\遠雄遠來海洋公園\遠雄遠來海洋公園\IMG_0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052513"/>
            <a:ext cx="74517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422400" y="3729038"/>
            <a:ext cx="3168650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右彎搭乘第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5434204">
            <a:off x="3132137" y="6029326"/>
            <a:ext cx="404813" cy="30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16200000">
            <a:off x="2940051" y="5208587"/>
            <a:ext cx="404812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rot="17280741">
            <a:off x="3090863" y="4351338"/>
            <a:ext cx="404812" cy="30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00125"/>
            <a:ext cx="74168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067175" y="5732463"/>
            <a:ext cx="2808288" cy="8318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幼童腳步安全</a:t>
            </a:r>
            <a:endParaRPr kumimoji="0" lang="zh-TW" alt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74501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284663" y="5732463"/>
            <a:ext cx="2736850" cy="8318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幼童腳步安全</a:t>
            </a:r>
            <a:endParaRPr kumimoji="0" lang="zh-TW" alt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379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977900"/>
            <a:ext cx="766286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339975" y="3654425"/>
            <a:ext cx="3744913" cy="4619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接續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往上搭乘第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843588" y="5786438"/>
            <a:ext cx="1857375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貴賓接待處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7019925" y="5335588"/>
            <a:ext cx="403225" cy="30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rot="16200000">
            <a:off x="4737894" y="4841081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 rot="16403313">
            <a:off x="3547269" y="4822031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7308850" y="4941888"/>
            <a:ext cx="403225" cy="30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1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74898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9363" y="4724400"/>
            <a:ext cx="4103687" cy="4603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貴  賓  接  待  出  入  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1741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107950" y="2392363"/>
            <a:ext cx="2087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目的：</a:t>
            </a:r>
          </a:p>
        </p:txBody>
      </p:sp>
      <p:sp>
        <p:nvSpPr>
          <p:cNvPr id="17413" name="標題 1"/>
          <p:cNvSpPr txBox="1">
            <a:spLocks/>
          </p:cNvSpPr>
          <p:nvPr/>
        </p:nvSpPr>
        <p:spPr bwMode="auto">
          <a:xfrm>
            <a:off x="539750" y="3500438"/>
            <a:ext cx="83883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2400">
                <a:latin typeface="微軟正黑體"/>
                <a:ea typeface="微軟正黑體"/>
                <a:cs typeface="微軟正黑體"/>
              </a:rPr>
              <a:t/>
            </a:r>
            <a:br>
              <a:rPr kumimoji="0" lang="en-US" altLang="zh-TW" sz="2400">
                <a:latin typeface="微軟正黑體"/>
                <a:ea typeface="微軟正黑體"/>
                <a:cs typeface="微軟正黑體"/>
              </a:rPr>
            </a:b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一</a:t>
            </a: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讓孩子有個愉快難忘的兒童節假日，當一天主角，盡情享受歡愉的童年生活。</a:t>
            </a:r>
          </a:p>
          <a:p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0" lang="en-US" altLang="zh-TW" sz="2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二</a:t>
            </a: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藉全縣幼兒園慶祝活動讓花蓮的孩子，甚至中南區弱勢偏遠的孩子，也有機會可以進入世界級的主題樂園參觀學習。</a:t>
            </a:r>
            <a:endParaRPr kumimoji="0" lang="en-US" altLang="zh-TW" sz="24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三</a:t>
            </a:r>
            <a:r>
              <a:rPr kumimoji="0" lang="en-US" altLang="zh-TW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透過全縣幼兒園慶祝活動邀請家長共同參與，提升親子互動的機會與層次，營造健康喜樂的家庭氛圍。</a:t>
            </a:r>
            <a:endParaRPr kumimoji="0" lang="en-US" altLang="zh-TW" sz="24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endParaRPr kumimoji="0" lang="en-US" altLang="zh-TW" sz="24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60350"/>
            <a:ext cx="2160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en-US" altLang="zh-TW" sz="4400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依據</a:t>
            </a:r>
            <a:r>
              <a:rPr kumimoji="0" lang="zh-TW" altLang="en-US" sz="32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：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850" y="1484313"/>
            <a:ext cx="7777163" cy="10810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32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en-US" altLang="zh-TW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kumimoji="0" lang="zh-TW" altLang="en-US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39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日 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府教特字第</a:t>
            </a:r>
            <a:r>
              <a:rPr kumimoji="0" lang="en-US" altLang="zh-TW" sz="3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1040042453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號函辦理</a:t>
            </a:r>
            <a:r>
              <a:rPr kumimoji="0"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kumimoji="0" lang="zh-TW" altLang="en-US" sz="3200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73437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979613" y="4221163"/>
            <a:ext cx="2736850" cy="8302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至海豚劇場入口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3789363"/>
            <a:ext cx="4225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765175"/>
            <a:ext cx="4346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292725" y="2597150"/>
            <a:ext cx="3313113" cy="8318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可看到嘉年華歡樂街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1550" y="3716338"/>
            <a:ext cx="2879725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嘉年華歡樂街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6585744" y="5495131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16200000">
            <a:off x="1858169" y="3191669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77938"/>
            <a:ext cx="748823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987675" y="4098925"/>
            <a:ext cx="2952750" cy="8302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往海豚劇場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號入口處前進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1590370">
            <a:off x="2457450" y="5568950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11774629">
            <a:off x="1262063" y="5378450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rot="11401614">
            <a:off x="3627438" y="5759450"/>
            <a:ext cx="403225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74914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835150" y="5589588"/>
            <a:ext cx="3816350" cy="8318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海豚劇場第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入口處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請由此入口進劇場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8918" name="Picture 2" descr="D:\Backup\ADM\Desktop\海洋勘場\IMG_4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4923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993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22338"/>
            <a:ext cx="7415212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D:\Backup\ADM\Desktop\海洋勘場\IMG_4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205038"/>
            <a:ext cx="1584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124075" y="5572125"/>
            <a:ext cx="4319588" cy="8318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海豚劇場第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入口處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請由此入口進劇場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096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392113" y="1023938"/>
            <a:ext cx="7493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D:\Backup\ADM\Desktop\海洋勘場\IMG_4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1282700"/>
            <a:ext cx="1223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文字方塊 9"/>
          <p:cNvSpPr txBox="1">
            <a:spLocks noChangeArrowheads="1"/>
          </p:cNvSpPr>
          <p:nvPr/>
        </p:nvSpPr>
        <p:spPr bwMode="auto">
          <a:xfrm>
            <a:off x="5003800" y="3417888"/>
            <a:ext cx="492125" cy="172720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 盡量往中間坐</a:t>
            </a:r>
          </a:p>
        </p:txBody>
      </p:sp>
      <p:cxnSp>
        <p:nvCxnSpPr>
          <p:cNvPr id="8" name="直線單箭頭接點 7"/>
          <p:cNvCxnSpPr/>
          <p:nvPr/>
        </p:nvCxnSpPr>
        <p:spPr>
          <a:xfrm>
            <a:off x="4643438" y="3284538"/>
            <a:ext cx="5762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164013" y="3752850"/>
            <a:ext cx="5762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563938" y="4149725"/>
            <a:ext cx="5762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5003800" y="2141538"/>
            <a:ext cx="690563" cy="874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 rot="3695549">
            <a:off x="1930400" y="2816226"/>
            <a:ext cx="708025" cy="234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1913" y="5284788"/>
            <a:ext cx="4968875" cy="76993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海豚劇場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入口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場內階梯較陡，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請放慢腳步注意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幼童安全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0973" name="文字方塊 15"/>
          <p:cNvSpPr txBox="1">
            <a:spLocks noChangeArrowheads="1"/>
          </p:cNvSpPr>
          <p:nvPr/>
        </p:nvSpPr>
        <p:spPr bwMode="auto">
          <a:xfrm>
            <a:off x="684213" y="2560638"/>
            <a:ext cx="460375" cy="2163762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中間滿坐再開放此區</a:t>
            </a:r>
          </a:p>
        </p:txBody>
      </p:sp>
      <p:sp>
        <p:nvSpPr>
          <p:cNvPr id="15" name="文字方塊 14"/>
          <p:cNvSpPr txBox="1"/>
          <p:nvPr/>
        </p:nvSpPr>
        <p:spPr>
          <a:xfrm rot="20843059">
            <a:off x="5553075" y="2816225"/>
            <a:ext cx="2332038" cy="4000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排之後請勿入坐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198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954088"/>
            <a:ext cx="76327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403350" y="4868863"/>
            <a:ext cx="4968875" cy="76993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海豚劇場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入口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場內階梯較陡，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請放慢腳步注意幼童安全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1990" name="文字方塊 15"/>
          <p:cNvSpPr txBox="1">
            <a:spLocks noChangeArrowheads="1"/>
          </p:cNvSpPr>
          <p:nvPr/>
        </p:nvSpPr>
        <p:spPr bwMode="auto">
          <a:xfrm>
            <a:off x="1908175" y="2825750"/>
            <a:ext cx="492125" cy="172720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 盡量往中間坐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3275013" y="2924175"/>
            <a:ext cx="5762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3492500" y="3394075"/>
            <a:ext cx="576263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854450" y="3789363"/>
            <a:ext cx="576263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4" name="Picture 5" descr="D:\Backup\ADM\Desktop\海洋勘場\IMG_4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65225"/>
            <a:ext cx="11525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>
          <a:xfrm>
            <a:off x="2771775" y="1760538"/>
            <a:ext cx="647700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 rot="2634000" flipH="1">
            <a:off x="4256088" y="2917825"/>
            <a:ext cx="1922462" cy="895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41997" name="文字方塊 15"/>
          <p:cNvSpPr txBox="1">
            <a:spLocks noChangeArrowheads="1"/>
          </p:cNvSpPr>
          <p:nvPr/>
        </p:nvSpPr>
        <p:spPr bwMode="auto">
          <a:xfrm>
            <a:off x="6053138" y="1989138"/>
            <a:ext cx="492125" cy="2447925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中間滿坐再開放此區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4788" y="2125663"/>
            <a:ext cx="2495550" cy="4000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排之後請勿入坐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30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301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908050"/>
            <a:ext cx="73755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835150" y="4979988"/>
            <a:ext cx="4321175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舞台正前方 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第一 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排為貴賓席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01800" y="3036888"/>
            <a:ext cx="4321175" cy="4619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第二排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為各校代表領獎者坐位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8675" y="4246563"/>
            <a:ext cx="3527425" cy="4587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8675" y="3771900"/>
            <a:ext cx="3527425" cy="3857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\\192.168.1.241\大圖工程尺寸資料庫\+展示區一OO零OO客照片\遠雄遠來海洋公園\遠雄遠來海洋公園\DSCN8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977900"/>
            <a:ext cx="74168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685925" y="4581525"/>
            <a:ext cx="2881313" cy="4619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活動中繼站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 rot="5242091">
            <a:off x="2566988" y="2287587"/>
            <a:ext cx="1335088" cy="265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2288" y="3314700"/>
          <a:ext cx="5559425" cy="1096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5"/>
                <a:gridCol w="1529715"/>
                <a:gridCol w="1753235"/>
                <a:gridCol w="15773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場次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開演時間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節目內容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地點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11:50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海豚秀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13:10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海洋歡慶大遊行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嘉年華歡樂大街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14:25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晃晃海獅秀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探險島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TW" sz="1200" kern="100">
                          <a:effectLst/>
                        </a:rPr>
                        <a:t>海獅劇場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15:10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海豚秀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歡樂大秀</a:t>
                      </a:r>
                      <a:r>
                        <a:rPr lang="en-US" sz="1200" kern="100">
                          <a:effectLst/>
                        </a:rPr>
                        <a:t>-</a:t>
                      </a:r>
                      <a:r>
                        <a:rPr lang="zh-TW" sz="1200" kern="100">
                          <a:effectLst/>
                        </a:rPr>
                        <a:t>奇妙海洋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水晶城堡劇場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509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47813" y="1484313"/>
          <a:ext cx="5903912" cy="245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598"/>
                <a:gridCol w="1644521"/>
                <a:gridCol w="1884816"/>
                <a:gridCol w="1695720"/>
              </a:tblGrid>
              <a:tr h="41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開演時間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節目內容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地點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11:50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海豚秀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13:10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海洋歡慶大遊行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嘉年華歡樂大街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14:25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晃晃海獅秀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探險島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TW" sz="1200" kern="100">
                          <a:effectLst/>
                        </a:rPr>
                        <a:t>海獅劇場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15:10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海豚秀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海洋劇場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歡樂大秀</a:t>
                      </a: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zh-TW" sz="1200" kern="100" dirty="0">
                          <a:effectLst/>
                        </a:rPr>
                        <a:t>奇妙海洋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水晶城堡劇場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47813" y="4508500"/>
          <a:ext cx="5940425" cy="172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53"/>
                <a:gridCol w="1674536"/>
                <a:gridCol w="1892954"/>
                <a:gridCol w="1718425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場次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開演時間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節目內容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地點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11:10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海洋哺乳動物生態教室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海洋哺乳動物生態館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13:50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海洋哺乳動物生態教室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海洋哺乳動物生態館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16:10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大洋池的生態奧妙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探險館水族館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160" name="矩形 6"/>
          <p:cNvSpPr>
            <a:spLocks noChangeArrowheads="1"/>
          </p:cNvSpPr>
          <p:nvPr/>
        </p:nvSpPr>
        <p:spPr bwMode="auto">
          <a:xfrm>
            <a:off x="2051050" y="260350"/>
            <a:ext cx="4570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b="1">
                <a:latin typeface="Calibri" pitchFamily="34" charset="0"/>
              </a:rPr>
              <a:t>遠雄海洋公園表演節目暨主題園設施一覽表</a:t>
            </a:r>
            <a:endParaRPr kumimoji="0" lang="zh-TW" altLang="zh-TW">
              <a:latin typeface="Calibri" pitchFamily="34" charset="0"/>
            </a:endParaRPr>
          </a:p>
        </p:txBody>
      </p:sp>
      <p:sp>
        <p:nvSpPr>
          <p:cNvPr id="45161" name="矩形 7"/>
          <p:cNvSpPr>
            <a:spLocks noChangeArrowheads="1"/>
          </p:cNvSpPr>
          <p:nvPr/>
        </p:nvSpPr>
        <p:spPr bwMode="auto">
          <a:xfrm>
            <a:off x="3636963" y="1052513"/>
            <a:ext cx="140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b="1">
                <a:latin typeface="Calibri" pitchFamily="34" charset="0"/>
              </a:rPr>
              <a:t>一</a:t>
            </a:r>
            <a:r>
              <a:rPr kumimoji="0" lang="en-US" altLang="zh-TW" b="1">
                <a:latin typeface="Calibri" pitchFamily="34" charset="0"/>
              </a:rPr>
              <a:t>.</a:t>
            </a:r>
            <a:r>
              <a:rPr kumimoji="0" lang="zh-TW" altLang="zh-TW" b="1">
                <a:latin typeface="Calibri" pitchFamily="34" charset="0"/>
              </a:rPr>
              <a:t>海洋劇場</a:t>
            </a:r>
            <a:endParaRPr kumimoji="0" lang="zh-TW" altLang="zh-TW">
              <a:latin typeface="Calibri" pitchFamily="34" charset="0"/>
            </a:endParaRPr>
          </a:p>
        </p:txBody>
      </p:sp>
      <p:sp>
        <p:nvSpPr>
          <p:cNvPr id="45162" name="矩形 8"/>
          <p:cNvSpPr>
            <a:spLocks noChangeArrowheads="1"/>
          </p:cNvSpPr>
          <p:nvPr/>
        </p:nvSpPr>
        <p:spPr bwMode="auto">
          <a:xfrm>
            <a:off x="3830638" y="4076700"/>
            <a:ext cx="139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b="1">
                <a:latin typeface="Calibri" pitchFamily="34" charset="0"/>
              </a:rPr>
              <a:t>二</a:t>
            </a:r>
            <a:r>
              <a:rPr kumimoji="0" lang="en-US" altLang="zh-TW" b="1">
                <a:latin typeface="Calibri" pitchFamily="34" charset="0"/>
              </a:rPr>
              <a:t>.</a:t>
            </a:r>
            <a:r>
              <a:rPr kumimoji="0" lang="zh-TW" altLang="zh-TW" b="1">
                <a:latin typeface="Calibri" pitchFamily="34" charset="0"/>
              </a:rPr>
              <a:t>生態解說</a:t>
            </a:r>
            <a:endParaRPr kumimoji="0" lang="zh-TW" altLang="zh-TW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1843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標題 1"/>
          <p:cNvSpPr txBox="1">
            <a:spLocks/>
          </p:cNvSpPr>
          <p:nvPr/>
        </p:nvSpPr>
        <p:spPr bwMode="auto">
          <a:xfrm>
            <a:off x="539750" y="1557338"/>
            <a:ext cx="8388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0830-0940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報到</a:t>
            </a:r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/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入園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0940-1000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集結整隊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1000-1005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主持人開場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1005-1010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縣長致詞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1010-1020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長官貴賓致詞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1020-1040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禮物發放、照相留念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1040-1050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頒發感謝狀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1100-1530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自由</a:t>
            </a:r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Fun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假趣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1530-1630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車輛接送賦歸</a:t>
            </a:r>
          </a:p>
          <a:p>
            <a:r>
              <a:rPr kumimoji="0" lang="en-US" altLang="zh-TW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1700-</a:t>
            </a:r>
            <a:r>
              <a:rPr kumimoji="0" lang="zh-TW" altLang="en-US" sz="3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賦歸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60350"/>
            <a:ext cx="3095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en-US" altLang="zh-TW" sz="4400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活動流程：</a:t>
            </a:r>
            <a:endParaRPr kumimoji="0" lang="zh-TW" altLang="en-US" sz="3200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2288" y="3314700"/>
          <a:ext cx="5559425" cy="1096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720"/>
                <a:gridCol w="1061720"/>
                <a:gridCol w="1061720"/>
                <a:gridCol w="1062355"/>
                <a:gridCol w="13119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設施名稱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人數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年齡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需大人陪同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備註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愛情摩天輪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以上設施為海洋公園建議較適合幼兒玩的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晴空纜車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飛旋海豚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3~6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瘋狂潛水艇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碧海小飛船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4~10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是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122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6375" y="1117600"/>
          <a:ext cx="5688013" cy="2278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395"/>
                <a:gridCol w="1086395"/>
                <a:gridCol w="1086395"/>
                <a:gridCol w="1087045"/>
                <a:gridCol w="1342401"/>
              </a:tblGrid>
              <a:tr h="21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設施名稱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人數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年齡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需大人陪同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備註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愛情摩天輪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以上設施為海洋公園建議較適合幼兒玩的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晴空纜車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3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飛旋海豚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3~6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是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瘋狂潛水艇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6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碧海小飛船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32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4~10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是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63" name="矩形 5"/>
          <p:cNvSpPr>
            <a:spLocks noChangeArrowheads="1"/>
          </p:cNvSpPr>
          <p:nvPr/>
        </p:nvSpPr>
        <p:spPr bwMode="auto">
          <a:xfrm>
            <a:off x="3214688" y="62071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b="1">
                <a:latin typeface="Calibri" pitchFamily="34" charset="0"/>
              </a:rPr>
              <a:t>四</a:t>
            </a:r>
            <a:r>
              <a:rPr kumimoji="0" lang="en-US" altLang="zh-TW" b="1">
                <a:latin typeface="Calibri" pitchFamily="34" charset="0"/>
              </a:rPr>
              <a:t>.</a:t>
            </a:r>
            <a:r>
              <a:rPr kumimoji="0" lang="zh-TW" altLang="zh-TW" b="1">
                <a:latin typeface="Calibri" pitchFamily="34" charset="0"/>
              </a:rPr>
              <a:t>主題園設施</a:t>
            </a:r>
            <a:endParaRPr kumimoji="0" lang="zh-TW" altLang="zh-TW">
              <a:latin typeface="Calibri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76375" y="4221163"/>
          <a:ext cx="5759450" cy="166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063"/>
                <a:gridCol w="1610513"/>
                <a:gridCol w="1845839"/>
                <a:gridCol w="156822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場次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拍照時間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節目內容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地點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10:10~11:30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海獅餵食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拍照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海獅生態公園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13:40~14:10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海獅餵食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拍照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海獅生態公園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14:50~15:30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海獅餵食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  <a:r>
                        <a:rPr lang="zh-TW" sz="1200" kern="100" dirty="0">
                          <a:effectLst/>
                        </a:rPr>
                        <a:t>拍照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海獅生態公園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6191" name="矩形 7"/>
          <p:cNvSpPr>
            <a:spLocks noChangeArrowheads="1"/>
          </p:cNvSpPr>
          <p:nvPr/>
        </p:nvSpPr>
        <p:spPr bwMode="auto">
          <a:xfrm>
            <a:off x="3190875" y="3495675"/>
            <a:ext cx="200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b="1">
                <a:latin typeface="Calibri" pitchFamily="34" charset="0"/>
              </a:rPr>
              <a:t>三</a:t>
            </a:r>
            <a:r>
              <a:rPr kumimoji="0" lang="en-US" altLang="zh-TW" b="1">
                <a:latin typeface="Calibri" pitchFamily="34" charset="0"/>
              </a:rPr>
              <a:t>.</a:t>
            </a:r>
            <a:r>
              <a:rPr kumimoji="0" lang="zh-TW" altLang="zh-TW" b="1">
                <a:latin typeface="Calibri" pitchFamily="34" charset="0"/>
              </a:rPr>
              <a:t>海獅拍照</a:t>
            </a:r>
            <a:r>
              <a:rPr kumimoji="0" lang="en-US" altLang="zh-TW" b="1">
                <a:latin typeface="Calibri" pitchFamily="34" charset="0"/>
              </a:rPr>
              <a:t>(</a:t>
            </a:r>
            <a:r>
              <a:rPr kumimoji="0" lang="zh-TW" altLang="zh-TW" b="1">
                <a:latin typeface="Calibri" pitchFamily="34" charset="0"/>
              </a:rPr>
              <a:t>自費</a:t>
            </a:r>
            <a:r>
              <a:rPr kumimoji="0" lang="en-US" altLang="zh-TW" b="1">
                <a:latin typeface="Calibri" pitchFamily="34" charset="0"/>
              </a:rPr>
              <a:t>)</a:t>
            </a:r>
            <a:endParaRPr kumimoji="0" lang="zh-TW" altLang="zh-TW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6146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標題 1"/>
          <p:cNvSpPr txBox="1">
            <a:spLocks/>
          </p:cNvSpPr>
          <p:nvPr/>
        </p:nvSpPr>
        <p:spPr bwMode="auto">
          <a:xfrm>
            <a:off x="323850" y="333375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搭乘交通車注意事項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773238"/>
            <a:ext cx="8229600" cy="4679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搭乘交通車者，務必提前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五至十分鐘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至集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合地點，以利交通車可準時發車。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每輛車搭乘人數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上限為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43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，若超過或未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 達上限人數之園所以共同搭乘方式接送。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kumimoji="0" lang="en-US" altLang="zh-TW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詳如車次一覽表</a:t>
            </a:r>
            <a:r>
              <a:rPr kumimoji="0" lang="en-US" altLang="zh-TW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為保障各位的安全，請務必讓乘坐在最排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中間位置者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繫上安全帶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司機旁邊空位務必由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大人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乘坐。</a:t>
            </a:r>
            <a:endParaRPr kumimoji="0"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735138"/>
          <a:ext cx="8229600" cy="4256087"/>
        </p:xfrm>
        <a:graphic>
          <a:graphicData uri="http://schemas.openxmlformats.org/drawingml/2006/table">
            <a:tbl>
              <a:tblPr/>
              <a:tblGrid>
                <a:gridCol w="307975"/>
                <a:gridCol w="514350"/>
                <a:gridCol w="952500"/>
                <a:gridCol w="439738"/>
                <a:gridCol w="700087"/>
                <a:gridCol w="660400"/>
                <a:gridCol w="808038"/>
                <a:gridCol w="839787"/>
                <a:gridCol w="1027113"/>
                <a:gridCol w="512762"/>
                <a:gridCol w="514350"/>
                <a:gridCol w="439738"/>
                <a:gridCol w="512762"/>
              </a:tblGrid>
              <a:tr h="298450">
                <a:tc>
                  <a:txBody>
                    <a:bodyPr/>
                    <a:lstStyle/>
                    <a:p>
                      <a:pPr marL="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鄉鎮別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園所名稱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人數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遊覽車編號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車號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 </a:t>
                      </a: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司機姓名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司機聯絡電話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上車地點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去程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時間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預計到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達時間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回程時間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預計返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校時間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光復鄉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光復鄉立幼兒園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01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光復鄉立幼兒園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光復鄉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大進附幼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26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大進附幼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萬榮鄉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明利附幼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27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03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明利附幼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萬榮鄉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萬榮鄉立幼兒園南區分班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04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紅葉派出所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瑞穗鄉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瑞北附幼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41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瑞北國小校門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玉里鎮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三民附幼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三民國小校門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玉里鎮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樂合附幼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38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樂合國小校門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0845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8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玉里鎮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松浦附幼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松浦國小校門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0845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玉里鎮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長良附幼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28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09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長良國小校門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10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富里鄉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學田附幼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學田國小校門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0855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1800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11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富里鄉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東里附幼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34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11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東里國小校門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12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卓溪鄉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太平附幼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18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太平國小校門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0855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1520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1800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13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卓溪鄉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太平附幼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23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遊覽車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麗山國小校門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0650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0855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1520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1740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14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新城鄉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北埔附幼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校車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989-WB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北埔國小校門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1650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鳳林鎮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鳳林附幼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校車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998-WB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小學部活動中心門口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</a:t>
                      </a: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光復鄉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太巴塱附幼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校車</a:t>
                      </a: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968-WB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 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太巴塱國小校門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0710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0835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1610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1730</a:t>
                      </a: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4489" marR="144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8384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12700"/>
            <a:ext cx="91757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85" name="標題 1"/>
          <p:cNvSpPr txBox="1">
            <a:spLocks/>
          </p:cNvSpPr>
          <p:nvPr/>
        </p:nvSpPr>
        <p:spPr bwMode="auto">
          <a:xfrm>
            <a:off x="468313" y="476250"/>
            <a:ext cx="69834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8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車次分配一覽表</a:t>
            </a:r>
          </a:p>
        </p:txBody>
      </p:sp>
      <p:sp>
        <p:nvSpPr>
          <p:cNvPr id="48386" name="內容版面配置區 2"/>
          <p:cNvSpPr txBox="1">
            <a:spLocks/>
          </p:cNvSpPr>
          <p:nvPr/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參見花蓮縣慶祝</a:t>
            </a: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104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年度兒童節活動童心童趣</a:t>
            </a: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Fun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假趣車輛車次分配一覽表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91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915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標題 1"/>
          <p:cNvSpPr txBox="1">
            <a:spLocks/>
          </p:cNvSpPr>
          <p:nvPr/>
        </p:nvSpPr>
        <p:spPr bwMode="auto">
          <a:xfrm>
            <a:off x="609600" y="427038"/>
            <a:ext cx="6986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入園注意事項</a:t>
            </a:r>
          </a:p>
        </p:txBody>
      </p:sp>
      <p:sp>
        <p:nvSpPr>
          <p:cNvPr id="49157" name="內容版面配置區 2"/>
          <p:cNvSpPr txBox="1">
            <a:spLocks/>
          </p:cNvSpPr>
          <p:nvPr/>
        </p:nvSpPr>
        <p:spPr bwMode="auto">
          <a:xfrm>
            <a:off x="250825" y="1916113"/>
            <a:ext cx="871378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1.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報到時間：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8:40-9:30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kumimoji="0" lang="en-US" altLang="zh-TW" sz="28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.</a:t>
            </a:r>
            <a:r>
              <a:rPr kumimoji="0" lang="zh-TW" altLang="en-US" sz="28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花蓮、吉安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之園所需有一名帶隊老師提前在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   該園所約定之集合地等待，並請於</a:t>
            </a:r>
            <a:r>
              <a:rPr kumimoji="0" lang="en-US" altLang="zh-TW" sz="28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9:10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前至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   報到處報到完畢。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3.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以園所為單位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，人數到齊後至報到處</a:t>
            </a: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帶隊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   老師一人代表即可</a:t>
            </a: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領取入園門票及餐券。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4.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專案外隨行者，由帶隊老師至報到處旁購票處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統一購票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入園，並請攜帶健保卡（專案優惠</a:t>
            </a:r>
            <a:r>
              <a:rPr kumimoji="0" lang="en-US" altLang="zh-TW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28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kumimoji="0" lang="en-US" altLang="zh-TW" sz="28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01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017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標題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入場注意事項</a:t>
            </a:r>
          </a:p>
        </p:txBody>
      </p:sp>
      <p:sp>
        <p:nvSpPr>
          <p:cNvPr id="50181" name="內容版面配置區 2"/>
          <p:cNvSpPr txBox="1">
            <a:spLocks/>
          </p:cNvSpPr>
          <p:nvPr/>
        </p:nvSpPr>
        <p:spPr bwMode="auto">
          <a:xfrm>
            <a:off x="179388" y="1844675"/>
            <a:ext cx="88566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1.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入園後請搭乘園區手扶梯至</a:t>
            </a:r>
            <a:r>
              <a:rPr kumimoji="0" lang="zh-TW" altLang="en-US" sz="32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海豚劇場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就坐。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2.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海豚劇場之</a:t>
            </a: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3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入口</a:t>
            </a:r>
            <a:r>
              <a:rPr kumimoji="0" lang="zh-TW" altLang="en-US" sz="32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處入場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，帶隊老師進場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    後以園所為單位帶領小朋友往會場中央就坐。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3.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劇場中央座位坐至</a:t>
            </a:r>
            <a:r>
              <a:rPr kumimoji="0" lang="zh-TW" altLang="en-US" sz="32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第</a:t>
            </a:r>
            <a:r>
              <a:rPr kumimoji="0" lang="en-US" altLang="zh-TW" sz="32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12</a:t>
            </a:r>
            <a:r>
              <a:rPr kumimoji="0" lang="zh-TW" altLang="en-US" sz="32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排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為止</a:t>
            </a: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,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其他人員請就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    往左右兩側的座位就坐。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4.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 各園代表授獎及該名陪同家長請坐至授獎區</a:t>
            </a: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第二排</a:t>
            </a:r>
            <a:r>
              <a:rPr kumimoji="0" lang="en-US" altLang="zh-TW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0" lang="zh-TW" altLang="en-US" sz="32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依序進行領獎及合照。</a:t>
            </a:r>
            <a:endParaRPr kumimoji="0" lang="en-US" altLang="zh-TW" sz="320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altLang="zh-TW" sz="3200"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</a:pP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120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標題 1"/>
          <p:cNvSpPr txBox="1">
            <a:spLocks/>
          </p:cNvSpPr>
          <p:nvPr/>
        </p:nvSpPr>
        <p:spPr bwMode="auto">
          <a:xfrm>
            <a:off x="609600" y="427038"/>
            <a:ext cx="6986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latin typeface="微軟正黑體"/>
                <a:ea typeface="微軟正黑體"/>
                <a:cs typeface="微軟正黑體"/>
              </a:rPr>
              <a:t>代表授獎之幼生注意事項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3200" y="21336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當天各園所需指派一名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年齡較大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較大方</a:t>
            </a:r>
            <a:r>
              <a:rPr kumimoji="0"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endParaRPr kumimoji="0" lang="en-US" altLang="zh-TW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幼生，上台代表領取禮品。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該名幼生當天配戴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識別證</a:t>
            </a:r>
            <a:r>
              <a:rPr kumimoji="0"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報到處領取</a:t>
            </a:r>
            <a:r>
              <a:rPr kumimoji="0"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，並由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一位大人陪同入座</a:t>
            </a:r>
            <a:r>
              <a:rPr kumimoji="0"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授獎區</a:t>
            </a:r>
            <a:r>
              <a:rPr kumimoji="0"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，大人不上台。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授獎完需在舞台區上稍後與縣長、夫人、處長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等貴賓拍照，最後回授獎區就坐</a:t>
            </a:r>
            <a:r>
              <a:rPr kumimoji="0" lang="zh-TW" altLang="en-US" dirty="0" smtClean="0">
                <a:solidFill>
                  <a:srgbClr val="CCCC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TW" altLang="en-US" dirty="0">
              <a:solidFill>
                <a:srgbClr val="CCCC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22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222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標題 1"/>
          <p:cNvSpPr txBox="1">
            <a:spLocks/>
          </p:cNvSpPr>
          <p:nvPr/>
        </p:nvSpPr>
        <p:spPr bwMode="auto">
          <a:xfrm>
            <a:off x="609600" y="427038"/>
            <a:ext cx="6986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其他注意事項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2205038"/>
            <a:ext cx="8443912" cy="4073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海豚劇場第四入口旁有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洗手間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，典禮中幼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 生若需上廁所，請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由大人陪同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前往。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煩請各園區隨隊老師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隨時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掌握人數。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各園所確定平安回到集合地，請務必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通報</a:t>
            </a:r>
            <a:endParaRPr kumimoji="0"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kumimoji="0"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宜昌國小老師或光點整合</a:t>
            </a:r>
            <a:r>
              <a:rPr kumimoji="0"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行銷人員。</a:t>
            </a:r>
            <a:endParaRPr kumimoji="0" lang="en-US" altLang="zh-TW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32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325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標題 1"/>
          <p:cNvSpPr txBox="1">
            <a:spLocks/>
          </p:cNvSpPr>
          <p:nvPr/>
        </p:nvSpPr>
        <p:spPr bwMode="auto">
          <a:xfrm>
            <a:off x="395288" y="1844675"/>
            <a:ext cx="8424862" cy="273685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簡報結束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1945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群組 22"/>
          <p:cNvGrpSpPr>
            <a:grpSpLocks/>
          </p:cNvGrpSpPr>
          <p:nvPr/>
        </p:nvGrpSpPr>
        <p:grpSpPr bwMode="auto">
          <a:xfrm>
            <a:off x="219075" y="1531938"/>
            <a:ext cx="7881938" cy="5092700"/>
            <a:chOff x="2123426" y="192589"/>
            <a:chExt cx="6702282" cy="5400599"/>
          </a:xfrm>
        </p:grpSpPr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3426" y="192589"/>
              <a:ext cx="6702282" cy="540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向右箭號 3"/>
            <p:cNvSpPr>
              <a:spLocks noChangeArrowheads="1"/>
            </p:cNvSpPr>
            <p:nvPr/>
          </p:nvSpPr>
          <p:spPr bwMode="auto">
            <a:xfrm>
              <a:off x="4644008" y="4570080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4" name="向右箭號 4"/>
            <p:cNvSpPr>
              <a:spLocks noChangeArrowheads="1"/>
            </p:cNvSpPr>
            <p:nvPr/>
          </p:nvSpPr>
          <p:spPr bwMode="auto">
            <a:xfrm rot="-2241364">
              <a:off x="3888949" y="4685118"/>
              <a:ext cx="433866" cy="269467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5" name="向右箭號 5"/>
            <p:cNvSpPr>
              <a:spLocks noChangeArrowheads="1"/>
            </p:cNvSpPr>
            <p:nvPr/>
          </p:nvSpPr>
          <p:spPr bwMode="auto">
            <a:xfrm rot="-783357">
              <a:off x="5655569" y="4499992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6" name="向右箭號 6"/>
            <p:cNvSpPr>
              <a:spLocks noChangeArrowheads="1"/>
            </p:cNvSpPr>
            <p:nvPr/>
          </p:nvSpPr>
          <p:spPr bwMode="auto">
            <a:xfrm rot="-3747622">
              <a:off x="6286327" y="4138932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7" name="向右箭號 7"/>
            <p:cNvSpPr>
              <a:spLocks noChangeArrowheads="1"/>
            </p:cNvSpPr>
            <p:nvPr/>
          </p:nvSpPr>
          <p:spPr bwMode="auto">
            <a:xfrm rot="-10131327">
              <a:off x="6100971" y="3612734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8" name="向右箭號 8"/>
            <p:cNvSpPr>
              <a:spLocks noChangeArrowheads="1"/>
            </p:cNvSpPr>
            <p:nvPr/>
          </p:nvSpPr>
          <p:spPr bwMode="auto">
            <a:xfrm rot="-10514776">
              <a:off x="5084264" y="3518540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9" name="向右箭號 9"/>
            <p:cNvSpPr>
              <a:spLocks noChangeArrowheads="1"/>
            </p:cNvSpPr>
            <p:nvPr/>
          </p:nvSpPr>
          <p:spPr bwMode="auto">
            <a:xfrm rot="-10478927">
              <a:off x="4221092" y="3448676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0" name="向右箭號 10"/>
            <p:cNvSpPr>
              <a:spLocks noChangeArrowheads="1"/>
            </p:cNvSpPr>
            <p:nvPr/>
          </p:nvSpPr>
          <p:spPr bwMode="auto">
            <a:xfrm rot="-8847828">
              <a:off x="3517293" y="3294279"/>
              <a:ext cx="432048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1" name="向右箭號 11"/>
            <p:cNvSpPr>
              <a:spLocks noChangeArrowheads="1"/>
            </p:cNvSpPr>
            <p:nvPr/>
          </p:nvSpPr>
          <p:spPr bwMode="auto">
            <a:xfrm rot="-6934006">
              <a:off x="3256390" y="2771241"/>
              <a:ext cx="244581" cy="147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2" name="向右箭號 12"/>
            <p:cNvSpPr>
              <a:spLocks noChangeArrowheads="1"/>
            </p:cNvSpPr>
            <p:nvPr/>
          </p:nvSpPr>
          <p:spPr bwMode="auto">
            <a:xfrm rot="-6934006">
              <a:off x="3134038" y="2354393"/>
              <a:ext cx="244581" cy="147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3" name="向右箭號 13"/>
            <p:cNvSpPr>
              <a:spLocks noChangeArrowheads="1"/>
            </p:cNvSpPr>
            <p:nvPr/>
          </p:nvSpPr>
          <p:spPr bwMode="auto">
            <a:xfrm rot="-5036214">
              <a:off x="2938713" y="1751422"/>
              <a:ext cx="382666" cy="252614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4" name="向右箭號 14"/>
            <p:cNvSpPr>
              <a:spLocks noChangeArrowheads="1"/>
            </p:cNvSpPr>
            <p:nvPr/>
          </p:nvSpPr>
          <p:spPr bwMode="auto">
            <a:xfrm rot="537267">
              <a:off x="3693696" y="1707088"/>
              <a:ext cx="246644" cy="191691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5" name="向右箭號 16"/>
            <p:cNvSpPr>
              <a:spLocks noChangeArrowheads="1"/>
            </p:cNvSpPr>
            <p:nvPr/>
          </p:nvSpPr>
          <p:spPr bwMode="auto">
            <a:xfrm rot="537267">
              <a:off x="3700729" y="1121560"/>
              <a:ext cx="212641" cy="164589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6" name="向右箭號 17"/>
            <p:cNvSpPr>
              <a:spLocks noChangeArrowheads="1"/>
            </p:cNvSpPr>
            <p:nvPr/>
          </p:nvSpPr>
          <p:spPr bwMode="auto">
            <a:xfrm rot="1526917">
              <a:off x="4044946" y="669800"/>
              <a:ext cx="228303" cy="17073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7" name="向右箭號 18"/>
            <p:cNvSpPr>
              <a:spLocks noChangeArrowheads="1"/>
            </p:cNvSpPr>
            <p:nvPr/>
          </p:nvSpPr>
          <p:spPr bwMode="auto">
            <a:xfrm rot="3036486">
              <a:off x="4774461" y="415928"/>
              <a:ext cx="223690" cy="19852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8" name="向右箭號 19"/>
            <p:cNvSpPr>
              <a:spLocks noChangeArrowheads="1"/>
            </p:cNvSpPr>
            <p:nvPr/>
          </p:nvSpPr>
          <p:spPr bwMode="auto">
            <a:xfrm rot="-4028273">
              <a:off x="3126028" y="1224172"/>
              <a:ext cx="378136" cy="244607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79" name="向右箭號 20"/>
            <p:cNvSpPr>
              <a:spLocks noChangeArrowheads="1"/>
            </p:cNvSpPr>
            <p:nvPr/>
          </p:nvSpPr>
          <p:spPr bwMode="auto">
            <a:xfrm rot="-2941081">
              <a:off x="3516729" y="709589"/>
              <a:ext cx="382348" cy="240154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80" name="向右箭號 21"/>
            <p:cNvSpPr>
              <a:spLocks noChangeArrowheads="1"/>
            </p:cNvSpPr>
            <p:nvPr/>
          </p:nvSpPr>
          <p:spPr bwMode="auto">
            <a:xfrm rot="-1626422">
              <a:off x="4101658" y="262560"/>
              <a:ext cx="382348" cy="240154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9461" name="標題 1"/>
          <p:cNvSpPr txBox="1">
            <a:spLocks/>
          </p:cNvSpPr>
          <p:nvPr/>
        </p:nvSpPr>
        <p:spPr bwMode="auto">
          <a:xfrm>
            <a:off x="165100" y="260350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路  線  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0483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484438" y="3429000"/>
            <a:ext cx="2663825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團體下車集合處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24300" y="4005263"/>
            <a:ext cx="1943100" cy="4619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領取園所牌</a:t>
            </a:r>
          </a:p>
        </p:txBody>
      </p:sp>
      <p:pic>
        <p:nvPicPr>
          <p:cNvPr id="20486" name="Picture 2" descr="\\192.168.1.241\大圖工程尺寸資料庫\+展示區一OO零OO客照片\遠雄遠來海洋公園\遠雄遠來海洋公園\DSC09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74517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832100" y="4475163"/>
            <a:ext cx="2603500" cy="4619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團體下車集合處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53063" y="4708525"/>
            <a:ext cx="1943100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出示園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1507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\\192.168.1.241\大圖工程尺寸資料庫\+展示區一OO零OO客照片\遠雄遠來海洋公園\遠雄遠來海洋公園\IMG_0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35050"/>
            <a:ext cx="75612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609850" y="5229225"/>
            <a:ext cx="3024188" cy="8302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8:50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開放雙向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通行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樓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右手邊報到處</a:t>
            </a:r>
          </a:p>
        </p:txBody>
      </p:sp>
      <p:sp>
        <p:nvSpPr>
          <p:cNvPr id="7" name="向右箭號 6"/>
          <p:cNvSpPr/>
          <p:nvPr/>
        </p:nvSpPr>
        <p:spPr>
          <a:xfrm rot="17846681">
            <a:off x="1858169" y="4306094"/>
            <a:ext cx="736600" cy="3603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 rot="14654166">
            <a:off x="5739607" y="4229894"/>
            <a:ext cx="711200" cy="382587"/>
          </a:xfrm>
          <a:prstGeom prst="rightArrow">
            <a:avLst>
              <a:gd name="adj1" fmla="val 4838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17850" y="6107113"/>
            <a:ext cx="1828800" cy="4603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手扶梯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2531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765175"/>
            <a:ext cx="50609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628775"/>
            <a:ext cx="3346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658938" y="5727700"/>
            <a:ext cx="2232025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手扶梯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580063" y="4437063"/>
            <a:ext cx="2952750" cy="8302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手扶梯後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可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看到立體停車場</a:t>
            </a:r>
            <a:endParaRPr kumimoji="0" lang="zh-TW" alt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3555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44989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Backup\ADM\Desktop\海洋勘場\DSCN4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1628775"/>
            <a:ext cx="39909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312863" y="6100763"/>
            <a:ext cx="2232025" cy="4619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手扶梯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92725" y="4868863"/>
            <a:ext cx="3348038" cy="8318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上第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手扶梯後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可看到一大片海景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4579" name="Picture 2" descr="C:\Users\S001\Desktop\宜昌國小_童心童趣Fun假趣_PPT底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\\192.168.1.241\大圖工程尺寸資料庫\+展示區一OO零OO客照片\遠雄遠來海洋公園\遠雄遠來海洋公園\IMG_0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925513"/>
            <a:ext cx="74707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843338" y="5229225"/>
            <a:ext cx="1998662" cy="461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 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手扶梯</a:t>
            </a:r>
          </a:p>
        </p:txBody>
      </p:sp>
      <p:sp>
        <p:nvSpPr>
          <p:cNvPr id="7" name="向右箭號 6"/>
          <p:cNvSpPr/>
          <p:nvPr/>
        </p:nvSpPr>
        <p:spPr>
          <a:xfrm rot="17010967">
            <a:off x="2360612" y="4024313"/>
            <a:ext cx="473075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 rot="13743131">
            <a:off x="5753100" y="3557588"/>
            <a:ext cx="473075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38538" y="1325563"/>
            <a:ext cx="1370012" cy="4603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報到處</a:t>
            </a:r>
          </a:p>
        </p:txBody>
      </p:sp>
      <p:sp>
        <p:nvSpPr>
          <p:cNvPr id="10" name="向右箭號 9"/>
          <p:cNvSpPr/>
          <p:nvPr/>
        </p:nvSpPr>
        <p:spPr>
          <a:xfrm rot="20799471">
            <a:off x="4606925" y="1803400"/>
            <a:ext cx="473075" cy="292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2199</Words>
  <Application>Microsoft Office PowerPoint</Application>
  <PresentationFormat>如螢幕大小 (4:3)</PresentationFormat>
  <Paragraphs>481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Calibri</vt:lpstr>
      <vt:lpstr>新細明體</vt:lpstr>
      <vt:lpstr>Arial</vt:lpstr>
      <vt:lpstr>微軟正黑體</vt:lpstr>
      <vt:lpstr>Times New Roman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S001</dc:creator>
  <cp:lastModifiedBy>hlc</cp:lastModifiedBy>
  <cp:revision>85</cp:revision>
  <cp:lastPrinted>2015-03-24T09:50:26Z</cp:lastPrinted>
  <dcterms:created xsi:type="dcterms:W3CDTF">2015-03-20T01:29:19Z</dcterms:created>
  <dcterms:modified xsi:type="dcterms:W3CDTF">2015-03-25T09:02:56Z</dcterms:modified>
</cp:coreProperties>
</file>