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3" r:id="rId2"/>
  </p:sldMasterIdLst>
  <p:notesMasterIdLst>
    <p:notesMasterId r:id="rId55"/>
  </p:notesMasterIdLst>
  <p:handoutMasterIdLst>
    <p:handoutMasterId r:id="rId56"/>
  </p:handoutMasterIdLst>
  <p:sldIdLst>
    <p:sldId id="256" r:id="rId3"/>
    <p:sldId id="449" r:id="rId4"/>
    <p:sldId id="403" r:id="rId5"/>
    <p:sldId id="450" r:id="rId6"/>
    <p:sldId id="485" r:id="rId7"/>
    <p:sldId id="451" r:id="rId8"/>
    <p:sldId id="452" r:id="rId9"/>
    <p:sldId id="453" r:id="rId10"/>
    <p:sldId id="454" r:id="rId11"/>
    <p:sldId id="455" r:id="rId12"/>
    <p:sldId id="456" r:id="rId13"/>
    <p:sldId id="457" r:id="rId14"/>
    <p:sldId id="458" r:id="rId15"/>
    <p:sldId id="459" r:id="rId16"/>
    <p:sldId id="460" r:id="rId17"/>
    <p:sldId id="461" r:id="rId18"/>
    <p:sldId id="462" r:id="rId19"/>
    <p:sldId id="463" r:id="rId20"/>
    <p:sldId id="464" r:id="rId21"/>
    <p:sldId id="309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472" r:id="rId30"/>
    <p:sldId id="473" r:id="rId31"/>
    <p:sldId id="358" r:id="rId32"/>
    <p:sldId id="474" r:id="rId33"/>
    <p:sldId id="359" r:id="rId34"/>
    <p:sldId id="475" r:id="rId35"/>
    <p:sldId id="476" r:id="rId36"/>
    <p:sldId id="477" r:id="rId37"/>
    <p:sldId id="478" r:id="rId38"/>
    <p:sldId id="479" r:id="rId39"/>
    <p:sldId id="480" r:id="rId40"/>
    <p:sldId id="481" r:id="rId41"/>
    <p:sldId id="482" r:id="rId42"/>
    <p:sldId id="431" r:id="rId43"/>
    <p:sldId id="432" r:id="rId44"/>
    <p:sldId id="483" r:id="rId45"/>
    <p:sldId id="444" r:id="rId46"/>
    <p:sldId id="446" r:id="rId47"/>
    <p:sldId id="447" r:id="rId48"/>
    <p:sldId id="448" r:id="rId49"/>
    <p:sldId id="438" r:id="rId50"/>
    <p:sldId id="435" r:id="rId51"/>
    <p:sldId id="436" r:id="rId52"/>
    <p:sldId id="437" r:id="rId53"/>
    <p:sldId id="484" r:id="rId5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3399"/>
    <a:srgbClr val="000099"/>
    <a:srgbClr val="0000FF"/>
    <a:srgbClr val="FFFFFF"/>
    <a:srgbClr val="FF9900"/>
    <a:srgbClr val="26A6E6"/>
    <a:srgbClr val="1F649D"/>
    <a:srgbClr val="660066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1" autoAdjust="0"/>
    <p:restoredTop sz="94662" autoAdjust="0"/>
  </p:normalViewPr>
  <p:slideViewPr>
    <p:cSldViewPr showGuides="1">
      <p:cViewPr varScale="1">
        <p:scale>
          <a:sx n="106" d="100"/>
          <a:sy n="106" d="100"/>
        </p:scale>
        <p:origin x="-1248" y="-84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78" y="679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3426" y="-108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27963;&#38913;&#31807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plotArea>
      <c:layout/>
      <c:lineChart>
        <c:grouping val="stacked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工作表1!$C$2:$C$10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val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工作表1!$D$2:$D$10</c:f>
              <c:numCache>
                <c:formatCode>General</c:formatCode>
                <c:ptCount val="9"/>
                <c:pt idx="0">
                  <c:v>712</c:v>
                </c:pt>
                <c:pt idx="1">
                  <c:v>1248</c:v>
                </c:pt>
                <c:pt idx="2">
                  <c:v>2108</c:v>
                </c:pt>
                <c:pt idx="3">
                  <c:v>2660</c:v>
                </c:pt>
                <c:pt idx="4">
                  <c:v>3142</c:v>
                </c:pt>
                <c:pt idx="5">
                  <c:v>3340</c:v>
                </c:pt>
                <c:pt idx="6">
                  <c:v>3547</c:v>
                </c:pt>
                <c:pt idx="7">
                  <c:v>3521</c:v>
                </c:pt>
                <c:pt idx="8">
                  <c:v>3747</c:v>
                </c:pt>
              </c:numCache>
            </c:numRef>
          </c:val>
        </c:ser>
        <c:marker val="1"/>
        <c:axId val="137669248"/>
        <c:axId val="137681152"/>
      </c:lineChart>
      <c:catAx>
        <c:axId val="137669248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37681152"/>
        <c:crosses val="autoZero"/>
        <c:auto val="1"/>
        <c:lblAlgn val="ctr"/>
        <c:lblOffset val="100"/>
      </c:catAx>
      <c:valAx>
        <c:axId val="1376811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3766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09C02F-86A3-4BDA-980E-765F9A548625}" type="doc">
      <dgm:prSet loTypeId="urn:microsoft.com/office/officeart/2005/8/layout/hList1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D9804E5F-41E7-421D-98BB-D5E1849FC540}">
      <dgm:prSet phldrT="[文字]" custT="1"/>
      <dgm:spPr/>
      <dgm:t>
        <a:bodyPr lIns="18000" tIns="18000" rIns="18000" bIns="18000"/>
        <a:lstStyle/>
        <a:p>
          <a:r>
            <a:rPr lang="en-US" altLang="zh-TW" sz="2800" dirty="0" smtClean="0"/>
            <a:t>9</a:t>
          </a:r>
          <a:r>
            <a:rPr lang="zh-TW" altLang="en-US" sz="2800" dirty="0" smtClean="0"/>
            <a:t>月篩選測驗</a:t>
          </a:r>
          <a:endParaRPr lang="zh-TW" altLang="en-US" sz="2800" dirty="0"/>
        </a:p>
      </dgm:t>
    </dgm:pt>
    <dgm:pt modelId="{D7C7F128-BB5B-42C4-8FC0-B975C336985F}" type="parTrans" cxnId="{5A8B8D2A-BDBC-411E-A924-81FE521DB4AB}">
      <dgm:prSet/>
      <dgm:spPr/>
      <dgm:t>
        <a:bodyPr/>
        <a:lstStyle/>
        <a:p>
          <a:endParaRPr lang="zh-TW" altLang="en-US"/>
        </a:p>
      </dgm:t>
    </dgm:pt>
    <dgm:pt modelId="{6596ABED-3701-401C-AF4F-797DAEC16C31}" type="sibTrans" cxnId="{5A8B8D2A-BDBC-411E-A924-81FE521DB4AB}">
      <dgm:prSet/>
      <dgm:spPr/>
      <dgm:t>
        <a:bodyPr/>
        <a:lstStyle/>
        <a:p>
          <a:endParaRPr lang="zh-TW" altLang="en-US"/>
        </a:p>
      </dgm:t>
    </dgm:pt>
    <dgm:pt modelId="{50CCF1E1-F0B1-4D40-80F4-435DC4299CDE}">
      <dgm:prSet phldrT="[文字]" custT="1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找出目標學生</a:t>
          </a:r>
          <a:r>
            <a:rPr lang="en-US" altLang="zh-TW" sz="2400" dirty="0" smtClean="0"/>
            <a:t>(</a:t>
          </a:r>
          <a:r>
            <a:rPr lang="zh-TW" altLang="en-US" sz="2400" dirty="0" smtClean="0"/>
            <a:t>個案名單</a:t>
          </a:r>
          <a:r>
            <a:rPr lang="en-US" altLang="zh-TW" sz="2400" dirty="0" smtClean="0"/>
            <a:t>)</a:t>
          </a:r>
          <a:endParaRPr lang="zh-TW" altLang="en-US" sz="2400" dirty="0"/>
        </a:p>
      </dgm:t>
    </dgm:pt>
    <dgm:pt modelId="{A15CAEA4-C8AB-4BA5-B9A1-EBEFA91861D4}" type="parTrans" cxnId="{DC8EF5A3-F513-48CD-AAEC-1121FC6D402D}">
      <dgm:prSet/>
      <dgm:spPr/>
      <dgm:t>
        <a:bodyPr/>
        <a:lstStyle/>
        <a:p>
          <a:endParaRPr lang="zh-TW" altLang="en-US"/>
        </a:p>
      </dgm:t>
    </dgm:pt>
    <dgm:pt modelId="{99C22ABC-9F3B-4863-869E-1BDF2D7CD2EA}" type="sibTrans" cxnId="{DC8EF5A3-F513-48CD-AAEC-1121FC6D402D}">
      <dgm:prSet/>
      <dgm:spPr/>
      <dgm:t>
        <a:bodyPr/>
        <a:lstStyle/>
        <a:p>
          <a:endParaRPr lang="zh-TW" altLang="en-US"/>
        </a:p>
      </dgm:t>
    </dgm:pt>
    <dgm:pt modelId="{B27753AA-E6FE-4417-AA6E-F58922FD3475}">
      <dgm:prSet phldrT="[文字]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開班規劃</a:t>
          </a:r>
          <a:endParaRPr lang="zh-TW" altLang="en-US" sz="2400" dirty="0"/>
        </a:p>
      </dgm:t>
    </dgm:pt>
    <dgm:pt modelId="{08236D2B-E2E4-446F-B3C7-7011E709C2A7}" type="parTrans" cxnId="{8B94A1D9-EB1C-4B5D-AE2D-FF547D87E2D6}">
      <dgm:prSet/>
      <dgm:spPr/>
      <dgm:t>
        <a:bodyPr/>
        <a:lstStyle/>
        <a:p>
          <a:endParaRPr lang="zh-TW" altLang="en-US"/>
        </a:p>
      </dgm:t>
    </dgm:pt>
    <dgm:pt modelId="{D7F0A2AC-C9BD-4D1D-92F3-9119304B66F5}" type="sibTrans" cxnId="{8B94A1D9-EB1C-4B5D-AE2D-FF547D87E2D6}">
      <dgm:prSet/>
      <dgm:spPr/>
      <dgm:t>
        <a:bodyPr/>
        <a:lstStyle/>
        <a:p>
          <a:endParaRPr lang="zh-TW" altLang="en-US"/>
        </a:p>
      </dgm:t>
    </dgm:pt>
    <dgm:pt modelId="{EBD8D85C-627A-4172-8E22-63931FF6DCD3}">
      <dgm:prSet phldrT="[文字]" custT="1"/>
      <dgm:spPr/>
      <dgm:t>
        <a:bodyPr/>
        <a:lstStyle/>
        <a:p>
          <a:r>
            <a:rPr lang="en-US" altLang="zh-TW" sz="2800" dirty="0" smtClean="0"/>
            <a:t>2</a:t>
          </a:r>
          <a:r>
            <a:rPr lang="zh-TW" altLang="en-US" sz="2800" dirty="0" smtClean="0"/>
            <a:t>月成長測驗</a:t>
          </a:r>
          <a:endParaRPr lang="zh-TW" altLang="en-US" sz="2800" dirty="0"/>
        </a:p>
      </dgm:t>
    </dgm:pt>
    <dgm:pt modelId="{B9EB1351-B3ED-451D-8219-C8E2E991AC36}" type="parTrans" cxnId="{F9831B03-1899-4F61-AAB7-3EFBE4987B47}">
      <dgm:prSet/>
      <dgm:spPr/>
      <dgm:t>
        <a:bodyPr/>
        <a:lstStyle/>
        <a:p>
          <a:endParaRPr lang="zh-TW" altLang="en-US"/>
        </a:p>
      </dgm:t>
    </dgm:pt>
    <dgm:pt modelId="{140E6440-E342-4BC1-A09A-00C419B81BFE}" type="sibTrans" cxnId="{F9831B03-1899-4F61-AAB7-3EFBE4987B47}">
      <dgm:prSet/>
      <dgm:spPr/>
      <dgm:t>
        <a:bodyPr/>
        <a:lstStyle/>
        <a:p>
          <a:endParaRPr lang="zh-TW" altLang="en-US"/>
        </a:p>
      </dgm:t>
    </dgm:pt>
    <dgm:pt modelId="{C2F8BD5F-1D3B-4442-9483-F0F9E23E213C}">
      <dgm:prSet phldrT="[文字]" custT="1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追蹤個案學生成績進步情形</a:t>
          </a:r>
          <a:endParaRPr lang="zh-TW" altLang="en-US" sz="2400" dirty="0"/>
        </a:p>
      </dgm:t>
    </dgm:pt>
    <dgm:pt modelId="{88B62C1B-D23C-49AE-A060-D33FBACB81CB}" type="parTrans" cxnId="{3844A1A1-1C27-4B1C-814F-7E02DE80D4D5}">
      <dgm:prSet/>
      <dgm:spPr/>
      <dgm:t>
        <a:bodyPr/>
        <a:lstStyle/>
        <a:p>
          <a:endParaRPr lang="zh-TW" altLang="en-US"/>
        </a:p>
      </dgm:t>
    </dgm:pt>
    <dgm:pt modelId="{874B4F7C-8F8F-4877-A77D-C40D5B63C247}" type="sibTrans" cxnId="{3844A1A1-1C27-4B1C-814F-7E02DE80D4D5}">
      <dgm:prSet/>
      <dgm:spPr/>
      <dgm:t>
        <a:bodyPr/>
        <a:lstStyle/>
        <a:p>
          <a:endParaRPr lang="zh-TW" altLang="en-US"/>
        </a:p>
      </dgm:t>
    </dgm:pt>
    <dgm:pt modelId="{3DF2ED13-CC17-44DB-BDD9-D30BE6BA9B6C}">
      <dgm:prSet phldrT="[文字]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作為</a:t>
          </a:r>
          <a:r>
            <a:rPr lang="en-US" altLang="zh-TW" sz="2400" dirty="0" smtClean="0"/>
            <a:t>2-6</a:t>
          </a:r>
          <a:r>
            <a:rPr lang="zh-TW" altLang="en-US" sz="2400" dirty="0" smtClean="0"/>
            <a:t>月補救內容依據</a:t>
          </a:r>
          <a:endParaRPr lang="zh-TW" altLang="en-US" sz="2400" dirty="0"/>
        </a:p>
      </dgm:t>
    </dgm:pt>
    <dgm:pt modelId="{AF3A85AA-5AE7-435E-9F33-3433ED00226D}" type="parTrans" cxnId="{27BD8508-5F8D-4CD2-89F7-19B2412F1481}">
      <dgm:prSet/>
      <dgm:spPr/>
      <dgm:t>
        <a:bodyPr/>
        <a:lstStyle/>
        <a:p>
          <a:endParaRPr lang="zh-TW" altLang="en-US"/>
        </a:p>
      </dgm:t>
    </dgm:pt>
    <dgm:pt modelId="{926F103D-5BEE-48C9-840F-4531F686DA0A}" type="sibTrans" cxnId="{27BD8508-5F8D-4CD2-89F7-19B2412F1481}">
      <dgm:prSet/>
      <dgm:spPr/>
      <dgm:t>
        <a:bodyPr/>
        <a:lstStyle/>
        <a:p>
          <a:endParaRPr lang="zh-TW" altLang="en-US"/>
        </a:p>
      </dgm:t>
    </dgm:pt>
    <dgm:pt modelId="{2484DD05-378B-49E1-81CA-F33B7B557245}">
      <dgm:prSet phldrT="[文字]" custT="1"/>
      <dgm:spPr/>
      <dgm:t>
        <a:bodyPr/>
        <a:lstStyle/>
        <a:p>
          <a:r>
            <a:rPr lang="en-US" altLang="zh-TW" sz="2800" dirty="0" smtClean="0"/>
            <a:t>6</a:t>
          </a:r>
          <a:r>
            <a:rPr lang="zh-TW" altLang="en-US" sz="2800" dirty="0" smtClean="0"/>
            <a:t>月成長測驗</a:t>
          </a:r>
          <a:endParaRPr lang="zh-TW" altLang="en-US" sz="2800" dirty="0"/>
        </a:p>
      </dgm:t>
    </dgm:pt>
    <dgm:pt modelId="{34C23CF7-4E0B-4AE1-A7D8-8CF75F070F20}" type="parTrans" cxnId="{79E77A04-716A-4556-9C13-54AA49041573}">
      <dgm:prSet/>
      <dgm:spPr/>
      <dgm:t>
        <a:bodyPr/>
        <a:lstStyle/>
        <a:p>
          <a:endParaRPr lang="zh-TW" altLang="en-US"/>
        </a:p>
      </dgm:t>
    </dgm:pt>
    <dgm:pt modelId="{C4CE17B1-4C57-4191-A9FD-774B66CFF9BE}" type="sibTrans" cxnId="{79E77A04-716A-4556-9C13-54AA49041573}">
      <dgm:prSet/>
      <dgm:spPr/>
      <dgm:t>
        <a:bodyPr/>
        <a:lstStyle/>
        <a:p>
          <a:endParaRPr lang="zh-TW" altLang="en-US"/>
        </a:p>
      </dgm:t>
    </dgm:pt>
    <dgm:pt modelId="{4E7FE6B1-7C5B-4BBC-9360-500D9978450B}">
      <dgm:prSet phldrT="[文字]" custT="1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追蹤個案學生成績進步情形</a:t>
          </a:r>
          <a:endParaRPr lang="zh-TW" altLang="en-US" sz="2400" dirty="0"/>
        </a:p>
      </dgm:t>
    </dgm:pt>
    <dgm:pt modelId="{161AC2F3-EC3D-40F9-A11D-118EC7337358}" type="parTrans" cxnId="{CA2AF6D0-C719-4CC3-98C9-31B0E50949C9}">
      <dgm:prSet/>
      <dgm:spPr/>
      <dgm:t>
        <a:bodyPr/>
        <a:lstStyle/>
        <a:p>
          <a:endParaRPr lang="zh-TW" altLang="en-US"/>
        </a:p>
      </dgm:t>
    </dgm:pt>
    <dgm:pt modelId="{04C636EA-58B1-496D-96C5-AB5C574BA53B}" type="sibTrans" cxnId="{CA2AF6D0-C719-4CC3-98C9-31B0E50949C9}">
      <dgm:prSet/>
      <dgm:spPr/>
      <dgm:t>
        <a:bodyPr/>
        <a:lstStyle/>
        <a:p>
          <a:endParaRPr lang="zh-TW" altLang="en-US"/>
        </a:p>
      </dgm:t>
    </dgm:pt>
    <dgm:pt modelId="{1DA0FDE8-8CBF-4E1C-92B9-4235285BA2FD}">
      <dgm:prSet phldrT="[文字]" custT="1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作為</a:t>
          </a:r>
          <a:r>
            <a:rPr lang="en-US" altLang="zh-TW" sz="2400" dirty="0" smtClean="0"/>
            <a:t>9-1</a:t>
          </a:r>
          <a:r>
            <a:rPr lang="zh-TW" altLang="en-US" sz="2400" dirty="0" smtClean="0"/>
            <a:t>月補救內容依據</a:t>
          </a:r>
          <a:endParaRPr lang="zh-TW" altLang="en-US" sz="2400" dirty="0"/>
        </a:p>
      </dgm:t>
    </dgm:pt>
    <dgm:pt modelId="{E56F2DD3-82C6-429E-BA9B-901BF02972C8}" type="parTrans" cxnId="{D0DF7948-97B7-4C10-BC52-2CA310496A3D}">
      <dgm:prSet/>
      <dgm:spPr/>
      <dgm:t>
        <a:bodyPr/>
        <a:lstStyle/>
        <a:p>
          <a:endParaRPr lang="zh-TW" altLang="en-US"/>
        </a:p>
      </dgm:t>
    </dgm:pt>
    <dgm:pt modelId="{89AA49AB-7415-4B33-BE38-0341F7043829}" type="sibTrans" cxnId="{D0DF7948-97B7-4C10-BC52-2CA310496A3D}">
      <dgm:prSet/>
      <dgm:spPr/>
      <dgm:t>
        <a:bodyPr/>
        <a:lstStyle/>
        <a:p>
          <a:endParaRPr lang="zh-TW" altLang="en-US"/>
        </a:p>
      </dgm:t>
    </dgm:pt>
    <dgm:pt modelId="{5A00EC21-D261-43BD-8F9B-BE6DBACDF61F}">
      <dgm:prSet phldrT="[文字]" custT="1"/>
      <dgm:spPr/>
      <dgm:t>
        <a:bodyPr/>
        <a:lstStyle/>
        <a:p>
          <a:pPr marL="174625" indent="-174625">
            <a:lnSpc>
              <a:spcPts val="3200"/>
            </a:lnSpc>
            <a:spcAft>
              <a:spcPts val="0"/>
            </a:spcAft>
          </a:pPr>
          <a:r>
            <a:rPr lang="zh-TW" altLang="en-US" sz="2400" dirty="0" smtClean="0"/>
            <a:t>評估個案學生回班的可能性</a:t>
          </a:r>
          <a:endParaRPr lang="zh-TW" altLang="en-US" sz="2400" dirty="0"/>
        </a:p>
      </dgm:t>
    </dgm:pt>
    <dgm:pt modelId="{6B74D303-0938-454F-A66B-560DE725970F}" type="parTrans" cxnId="{3B223225-03B9-4A89-9F17-95B5C6FDD454}">
      <dgm:prSet/>
      <dgm:spPr/>
      <dgm:t>
        <a:bodyPr/>
        <a:lstStyle/>
        <a:p>
          <a:endParaRPr lang="zh-TW" altLang="en-US"/>
        </a:p>
      </dgm:t>
    </dgm:pt>
    <dgm:pt modelId="{C4EC60E9-2BEA-43A8-B162-DA75D6CB22F1}" type="sibTrans" cxnId="{3B223225-03B9-4A89-9F17-95B5C6FDD454}">
      <dgm:prSet/>
      <dgm:spPr/>
      <dgm:t>
        <a:bodyPr/>
        <a:lstStyle/>
        <a:p>
          <a:endParaRPr lang="zh-TW" altLang="en-US"/>
        </a:p>
      </dgm:t>
    </dgm:pt>
    <dgm:pt modelId="{E6959B75-6C89-48F2-B5F2-AE7CD4A30079}" type="pres">
      <dgm:prSet presAssocID="{0509C02F-86A3-4BDA-980E-765F9A5486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6F90CB9-93E7-45F1-B291-40961DC58FDA}" type="pres">
      <dgm:prSet presAssocID="{D9804E5F-41E7-421D-98BB-D5E1849FC540}" presName="composite" presStyleCnt="0"/>
      <dgm:spPr/>
      <dgm:t>
        <a:bodyPr/>
        <a:lstStyle/>
        <a:p>
          <a:endParaRPr lang="zh-TW" altLang="en-US"/>
        </a:p>
      </dgm:t>
    </dgm:pt>
    <dgm:pt modelId="{94F9D04B-8899-4FB5-89D8-AC5508468494}" type="pres">
      <dgm:prSet presAssocID="{D9804E5F-41E7-421D-98BB-D5E1849FC54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3D13BE0-6A88-4AB3-A856-945559837CBD}" type="pres">
      <dgm:prSet presAssocID="{D9804E5F-41E7-421D-98BB-D5E1849FC54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A9C0632-E164-4763-B528-F60ADAB87267}" type="pres">
      <dgm:prSet presAssocID="{6596ABED-3701-401C-AF4F-797DAEC16C31}" presName="space" presStyleCnt="0"/>
      <dgm:spPr/>
      <dgm:t>
        <a:bodyPr/>
        <a:lstStyle/>
        <a:p>
          <a:endParaRPr lang="zh-TW" altLang="en-US"/>
        </a:p>
      </dgm:t>
    </dgm:pt>
    <dgm:pt modelId="{B3318E69-280E-4651-BE2F-03E9AE654F0C}" type="pres">
      <dgm:prSet presAssocID="{EBD8D85C-627A-4172-8E22-63931FF6DCD3}" presName="composite" presStyleCnt="0"/>
      <dgm:spPr/>
      <dgm:t>
        <a:bodyPr/>
        <a:lstStyle/>
        <a:p>
          <a:endParaRPr lang="zh-TW" altLang="en-US"/>
        </a:p>
      </dgm:t>
    </dgm:pt>
    <dgm:pt modelId="{1706457A-3A8E-4814-9C32-50E997295602}" type="pres">
      <dgm:prSet presAssocID="{EBD8D85C-627A-4172-8E22-63931FF6DCD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E14389-2DE7-4165-82C7-14FD6750246C}" type="pres">
      <dgm:prSet presAssocID="{EBD8D85C-627A-4172-8E22-63931FF6DCD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565C713-CF00-4504-AD0E-9B12EE44CB4D}" type="pres">
      <dgm:prSet presAssocID="{140E6440-E342-4BC1-A09A-00C419B81BFE}" presName="space" presStyleCnt="0"/>
      <dgm:spPr/>
      <dgm:t>
        <a:bodyPr/>
        <a:lstStyle/>
        <a:p>
          <a:endParaRPr lang="zh-TW" altLang="en-US"/>
        </a:p>
      </dgm:t>
    </dgm:pt>
    <dgm:pt modelId="{91D7E90A-B54E-4B1A-8289-5AC2C20ED46F}" type="pres">
      <dgm:prSet presAssocID="{2484DD05-378B-49E1-81CA-F33B7B557245}" presName="composite" presStyleCnt="0"/>
      <dgm:spPr/>
      <dgm:t>
        <a:bodyPr/>
        <a:lstStyle/>
        <a:p>
          <a:endParaRPr lang="zh-TW" altLang="en-US"/>
        </a:p>
      </dgm:t>
    </dgm:pt>
    <dgm:pt modelId="{1870BC58-6CD9-442C-A202-72D1ECFD4000}" type="pres">
      <dgm:prSet presAssocID="{2484DD05-378B-49E1-81CA-F33B7B55724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06B3B85-1C91-422A-8676-0462D76FE713}" type="pres">
      <dgm:prSet presAssocID="{2484DD05-378B-49E1-81CA-F33B7B55724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B223225-03B9-4A89-9F17-95B5C6FDD454}" srcId="{2484DD05-378B-49E1-81CA-F33B7B557245}" destId="{5A00EC21-D261-43BD-8F9B-BE6DBACDF61F}" srcOrd="1" destOrd="0" parTransId="{6B74D303-0938-454F-A66B-560DE725970F}" sibTransId="{C4EC60E9-2BEA-43A8-B162-DA75D6CB22F1}"/>
    <dgm:cxn modelId="{77D8A65F-A5DA-4F65-9797-80A4BF5373BD}" type="presOf" srcId="{B27753AA-E6FE-4417-AA6E-F58922FD3475}" destId="{D3D13BE0-6A88-4AB3-A856-945559837CBD}" srcOrd="0" destOrd="1" presId="urn:microsoft.com/office/officeart/2005/8/layout/hList1"/>
    <dgm:cxn modelId="{DA310BF2-0579-4B80-82BF-B54E896B57CD}" type="presOf" srcId="{4E7FE6B1-7C5B-4BBC-9360-500D9978450B}" destId="{706B3B85-1C91-422A-8676-0462D76FE713}" srcOrd="0" destOrd="0" presId="urn:microsoft.com/office/officeart/2005/8/layout/hList1"/>
    <dgm:cxn modelId="{94F34362-01DF-46CD-B3B9-990EF86F11FA}" type="presOf" srcId="{50CCF1E1-F0B1-4D40-80F4-435DC4299CDE}" destId="{D3D13BE0-6A88-4AB3-A856-945559837CBD}" srcOrd="0" destOrd="0" presId="urn:microsoft.com/office/officeart/2005/8/layout/hList1"/>
    <dgm:cxn modelId="{780D79FF-94C6-4B27-9362-31F488320D55}" type="presOf" srcId="{1DA0FDE8-8CBF-4E1C-92B9-4235285BA2FD}" destId="{D3D13BE0-6A88-4AB3-A856-945559837CBD}" srcOrd="0" destOrd="2" presId="urn:microsoft.com/office/officeart/2005/8/layout/hList1"/>
    <dgm:cxn modelId="{AB64228A-324B-4D7F-A110-9F50513A8ECD}" type="presOf" srcId="{3DF2ED13-CC17-44DB-BDD9-D30BE6BA9B6C}" destId="{91E14389-2DE7-4165-82C7-14FD6750246C}" srcOrd="0" destOrd="1" presId="urn:microsoft.com/office/officeart/2005/8/layout/hList1"/>
    <dgm:cxn modelId="{F9831B03-1899-4F61-AAB7-3EFBE4987B47}" srcId="{0509C02F-86A3-4BDA-980E-765F9A548625}" destId="{EBD8D85C-627A-4172-8E22-63931FF6DCD3}" srcOrd="1" destOrd="0" parTransId="{B9EB1351-B3ED-451D-8219-C8E2E991AC36}" sibTransId="{140E6440-E342-4BC1-A09A-00C419B81BFE}"/>
    <dgm:cxn modelId="{CA2AF6D0-C719-4CC3-98C9-31B0E50949C9}" srcId="{2484DD05-378B-49E1-81CA-F33B7B557245}" destId="{4E7FE6B1-7C5B-4BBC-9360-500D9978450B}" srcOrd="0" destOrd="0" parTransId="{161AC2F3-EC3D-40F9-A11D-118EC7337358}" sibTransId="{04C636EA-58B1-496D-96C5-AB5C574BA53B}"/>
    <dgm:cxn modelId="{D0DF7948-97B7-4C10-BC52-2CA310496A3D}" srcId="{D9804E5F-41E7-421D-98BB-D5E1849FC540}" destId="{1DA0FDE8-8CBF-4E1C-92B9-4235285BA2FD}" srcOrd="2" destOrd="0" parTransId="{E56F2DD3-82C6-429E-BA9B-901BF02972C8}" sibTransId="{89AA49AB-7415-4B33-BE38-0341F7043829}"/>
    <dgm:cxn modelId="{DB774A1C-C8A4-44CE-80CD-82E0FAE70025}" type="presOf" srcId="{EBD8D85C-627A-4172-8E22-63931FF6DCD3}" destId="{1706457A-3A8E-4814-9C32-50E997295602}" srcOrd="0" destOrd="0" presId="urn:microsoft.com/office/officeart/2005/8/layout/hList1"/>
    <dgm:cxn modelId="{79E77A04-716A-4556-9C13-54AA49041573}" srcId="{0509C02F-86A3-4BDA-980E-765F9A548625}" destId="{2484DD05-378B-49E1-81CA-F33B7B557245}" srcOrd="2" destOrd="0" parTransId="{34C23CF7-4E0B-4AE1-A7D8-8CF75F070F20}" sibTransId="{C4CE17B1-4C57-4191-A9FD-774B66CFF9BE}"/>
    <dgm:cxn modelId="{A9089F35-D13F-4943-96FA-C7CE28DEDD8C}" type="presOf" srcId="{5A00EC21-D261-43BD-8F9B-BE6DBACDF61F}" destId="{706B3B85-1C91-422A-8676-0462D76FE713}" srcOrd="0" destOrd="1" presId="urn:microsoft.com/office/officeart/2005/8/layout/hList1"/>
    <dgm:cxn modelId="{5A8B8D2A-BDBC-411E-A924-81FE521DB4AB}" srcId="{0509C02F-86A3-4BDA-980E-765F9A548625}" destId="{D9804E5F-41E7-421D-98BB-D5E1849FC540}" srcOrd="0" destOrd="0" parTransId="{D7C7F128-BB5B-42C4-8FC0-B975C336985F}" sibTransId="{6596ABED-3701-401C-AF4F-797DAEC16C31}"/>
    <dgm:cxn modelId="{ED7F8E49-8368-41E7-92E8-D1B88CAEA836}" type="presOf" srcId="{D9804E5F-41E7-421D-98BB-D5E1849FC540}" destId="{94F9D04B-8899-4FB5-89D8-AC5508468494}" srcOrd="0" destOrd="0" presId="urn:microsoft.com/office/officeart/2005/8/layout/hList1"/>
    <dgm:cxn modelId="{8B94A1D9-EB1C-4B5D-AE2D-FF547D87E2D6}" srcId="{D9804E5F-41E7-421D-98BB-D5E1849FC540}" destId="{B27753AA-E6FE-4417-AA6E-F58922FD3475}" srcOrd="1" destOrd="0" parTransId="{08236D2B-E2E4-446F-B3C7-7011E709C2A7}" sibTransId="{D7F0A2AC-C9BD-4D1D-92F3-9119304B66F5}"/>
    <dgm:cxn modelId="{2F5A2A97-E31D-40F1-BCA1-4D398B28283C}" type="presOf" srcId="{0509C02F-86A3-4BDA-980E-765F9A548625}" destId="{E6959B75-6C89-48F2-B5F2-AE7CD4A30079}" srcOrd="0" destOrd="0" presId="urn:microsoft.com/office/officeart/2005/8/layout/hList1"/>
    <dgm:cxn modelId="{27BD8508-5F8D-4CD2-89F7-19B2412F1481}" srcId="{EBD8D85C-627A-4172-8E22-63931FF6DCD3}" destId="{3DF2ED13-CC17-44DB-BDD9-D30BE6BA9B6C}" srcOrd="1" destOrd="0" parTransId="{AF3A85AA-5AE7-435E-9F33-3433ED00226D}" sibTransId="{926F103D-5BEE-48C9-840F-4531F686DA0A}"/>
    <dgm:cxn modelId="{E473873C-CD8F-417E-A987-DAD1E01213D6}" type="presOf" srcId="{2484DD05-378B-49E1-81CA-F33B7B557245}" destId="{1870BC58-6CD9-442C-A202-72D1ECFD4000}" srcOrd="0" destOrd="0" presId="urn:microsoft.com/office/officeart/2005/8/layout/hList1"/>
    <dgm:cxn modelId="{3844A1A1-1C27-4B1C-814F-7E02DE80D4D5}" srcId="{EBD8D85C-627A-4172-8E22-63931FF6DCD3}" destId="{C2F8BD5F-1D3B-4442-9483-F0F9E23E213C}" srcOrd="0" destOrd="0" parTransId="{88B62C1B-D23C-49AE-A060-D33FBACB81CB}" sibTransId="{874B4F7C-8F8F-4877-A77D-C40D5B63C247}"/>
    <dgm:cxn modelId="{73DB3579-CAD9-4B74-BBEA-922C5848248D}" type="presOf" srcId="{C2F8BD5F-1D3B-4442-9483-F0F9E23E213C}" destId="{91E14389-2DE7-4165-82C7-14FD6750246C}" srcOrd="0" destOrd="0" presId="urn:microsoft.com/office/officeart/2005/8/layout/hList1"/>
    <dgm:cxn modelId="{DC8EF5A3-F513-48CD-AAEC-1121FC6D402D}" srcId="{D9804E5F-41E7-421D-98BB-D5E1849FC540}" destId="{50CCF1E1-F0B1-4D40-80F4-435DC4299CDE}" srcOrd="0" destOrd="0" parTransId="{A15CAEA4-C8AB-4BA5-B9A1-EBEFA91861D4}" sibTransId="{99C22ABC-9F3B-4863-869E-1BDF2D7CD2EA}"/>
    <dgm:cxn modelId="{9A52FE4A-813B-405A-A781-28CB68205E7F}" type="presParOf" srcId="{E6959B75-6C89-48F2-B5F2-AE7CD4A30079}" destId="{66F90CB9-93E7-45F1-B291-40961DC58FDA}" srcOrd="0" destOrd="0" presId="urn:microsoft.com/office/officeart/2005/8/layout/hList1"/>
    <dgm:cxn modelId="{56BA5EF8-4A55-41B5-8F35-7C0C276FC394}" type="presParOf" srcId="{66F90CB9-93E7-45F1-B291-40961DC58FDA}" destId="{94F9D04B-8899-4FB5-89D8-AC5508468494}" srcOrd="0" destOrd="0" presId="urn:microsoft.com/office/officeart/2005/8/layout/hList1"/>
    <dgm:cxn modelId="{7EF2FF67-6982-4C6D-9EFF-C6CC2C339728}" type="presParOf" srcId="{66F90CB9-93E7-45F1-B291-40961DC58FDA}" destId="{D3D13BE0-6A88-4AB3-A856-945559837CBD}" srcOrd="1" destOrd="0" presId="urn:microsoft.com/office/officeart/2005/8/layout/hList1"/>
    <dgm:cxn modelId="{F893D02D-EA8C-4C32-B97F-0B5A03610096}" type="presParOf" srcId="{E6959B75-6C89-48F2-B5F2-AE7CD4A30079}" destId="{5A9C0632-E164-4763-B528-F60ADAB87267}" srcOrd="1" destOrd="0" presId="urn:microsoft.com/office/officeart/2005/8/layout/hList1"/>
    <dgm:cxn modelId="{D22FC238-3E00-438D-8061-CDF0CC74199B}" type="presParOf" srcId="{E6959B75-6C89-48F2-B5F2-AE7CD4A30079}" destId="{B3318E69-280E-4651-BE2F-03E9AE654F0C}" srcOrd="2" destOrd="0" presId="urn:microsoft.com/office/officeart/2005/8/layout/hList1"/>
    <dgm:cxn modelId="{11F1724F-778E-4FBD-A128-D212BB4FCCDB}" type="presParOf" srcId="{B3318E69-280E-4651-BE2F-03E9AE654F0C}" destId="{1706457A-3A8E-4814-9C32-50E997295602}" srcOrd="0" destOrd="0" presId="urn:microsoft.com/office/officeart/2005/8/layout/hList1"/>
    <dgm:cxn modelId="{9684C10A-3F8A-42F6-A9D8-AA13939F7C38}" type="presParOf" srcId="{B3318E69-280E-4651-BE2F-03E9AE654F0C}" destId="{91E14389-2DE7-4165-82C7-14FD6750246C}" srcOrd="1" destOrd="0" presId="urn:microsoft.com/office/officeart/2005/8/layout/hList1"/>
    <dgm:cxn modelId="{17C73318-F03F-4783-9065-E29C0708DDC1}" type="presParOf" srcId="{E6959B75-6C89-48F2-B5F2-AE7CD4A30079}" destId="{D565C713-CF00-4504-AD0E-9B12EE44CB4D}" srcOrd="3" destOrd="0" presId="urn:microsoft.com/office/officeart/2005/8/layout/hList1"/>
    <dgm:cxn modelId="{0404F192-1A3F-4E43-92AF-ACD53B045905}" type="presParOf" srcId="{E6959B75-6C89-48F2-B5F2-AE7CD4A30079}" destId="{91D7E90A-B54E-4B1A-8289-5AC2C20ED46F}" srcOrd="4" destOrd="0" presId="urn:microsoft.com/office/officeart/2005/8/layout/hList1"/>
    <dgm:cxn modelId="{7B635DB2-C5E5-4599-89DA-0D5B9D5F7ABF}" type="presParOf" srcId="{91D7E90A-B54E-4B1A-8289-5AC2C20ED46F}" destId="{1870BC58-6CD9-442C-A202-72D1ECFD4000}" srcOrd="0" destOrd="0" presId="urn:microsoft.com/office/officeart/2005/8/layout/hList1"/>
    <dgm:cxn modelId="{FE879DDF-FE86-483A-A39D-C84BDC03348F}" type="presParOf" srcId="{91D7E90A-B54E-4B1A-8289-5AC2C20ED46F}" destId="{706B3B85-1C91-422A-8676-0462D76FE71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C001F3-CEC6-4F2E-B1E0-A868D795E25A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272C1548-64A9-4E95-9DD8-74B46595D159}">
      <dgm:prSet phldrT="[文字]" custT="1"/>
      <dgm:spPr/>
      <dgm:t>
        <a:bodyPr/>
        <a:lstStyle/>
        <a:p>
          <a:pPr algn="l"/>
          <a:r>
            <a:rPr lang="zh-TW" altLang="en-US" sz="3200" dirty="0" smtClean="0">
              <a:latin typeface="標楷體" pitchFamily="65" charset="-120"/>
              <a:ea typeface="標楷體" pitchFamily="65" charset="-120"/>
            </a:rPr>
            <a:t>篩選機制</a:t>
          </a:r>
          <a:endParaRPr lang="zh-TW" altLang="en-US" sz="3200" dirty="0">
            <a:latin typeface="標楷體" pitchFamily="65" charset="-120"/>
            <a:ea typeface="標楷體" pitchFamily="65" charset="-120"/>
          </a:endParaRPr>
        </a:p>
      </dgm:t>
    </dgm:pt>
    <dgm:pt modelId="{1D89F949-3291-4AD1-A4FE-91D0ABB6BCC0}" type="parTrans" cxnId="{584EBEF0-09CB-4886-9B57-CF600C89FB8E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F96A048-A5AF-4289-AD9D-14441A6ED563}" type="sibTrans" cxnId="{584EBEF0-09CB-4886-9B57-CF600C89FB8E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A2B7663-0177-4D7E-88BA-276E1A9473A9}">
      <dgm:prSet phldrT="[文字]" custT="1"/>
      <dgm:spPr/>
      <dgm:t>
        <a:bodyPr/>
        <a:lstStyle/>
        <a:p>
          <a:r>
            <a:rPr lang="zh-TW" altLang="en-US" sz="3200" dirty="0" smtClean="0">
              <a:latin typeface="標楷體" pitchFamily="65" charset="-120"/>
              <a:ea typeface="標楷體" pitchFamily="65" charset="-120"/>
            </a:rPr>
            <a:t>補救機制</a:t>
          </a:r>
          <a:endParaRPr lang="zh-TW" altLang="en-US" sz="3200" dirty="0">
            <a:latin typeface="標楷體" pitchFamily="65" charset="-120"/>
            <a:ea typeface="標楷體" pitchFamily="65" charset="-120"/>
          </a:endParaRPr>
        </a:p>
      </dgm:t>
    </dgm:pt>
    <dgm:pt modelId="{218104D2-860F-4F77-A90C-882B3A44045F}" type="parTrans" cxnId="{7FED3034-EF49-4252-871C-F5542C9A4DA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C8A86D1D-46C3-42BE-A7C6-8711FAFA149B}" type="sibTrans" cxnId="{7FED3034-EF49-4252-871C-F5542C9A4DA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7B19E5C-DBF1-478B-A9A5-027BD16A3AA6}">
      <dgm:prSet phldrT="[文字]" custT="1"/>
      <dgm:spPr/>
      <dgm:t>
        <a:bodyPr/>
        <a:lstStyle/>
        <a:p>
          <a:r>
            <a:rPr lang="zh-TW" altLang="en-US" sz="3200" dirty="0" smtClean="0">
              <a:latin typeface="標楷體" pitchFamily="65" charset="-120"/>
              <a:ea typeface="標楷體" pitchFamily="65" charset="-120"/>
            </a:rPr>
            <a:t>檢核機制</a:t>
          </a:r>
          <a:endParaRPr lang="zh-TW" altLang="en-US" sz="3200" dirty="0">
            <a:latin typeface="標楷體" pitchFamily="65" charset="-120"/>
            <a:ea typeface="標楷體" pitchFamily="65" charset="-120"/>
          </a:endParaRPr>
        </a:p>
      </dgm:t>
    </dgm:pt>
    <dgm:pt modelId="{0D9D0DD2-5965-4B10-8264-5B74DFC4EED1}" type="parTrans" cxnId="{FF84E58F-FA57-4918-986E-65499D4CBE14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551D3026-BD7C-4EA4-9623-91A3E0CEE89D}" type="sibTrans" cxnId="{FF84E58F-FA57-4918-986E-65499D4CBE14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CC4286E-7599-4122-A1A9-68743948DC27}">
      <dgm:prSet phldrT="[文字]" custT="1"/>
      <dgm:spPr/>
      <dgm:t>
        <a:bodyPr/>
        <a:lstStyle/>
        <a:p>
          <a:pPr algn="l"/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找出目標對象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57083C7E-6C59-433F-8D6E-37AFA36785A1}" type="parTrans" cxnId="{6DF1A0A7-A3A2-4D53-9856-FC15C6018CC5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62357AC8-3D04-4629-B730-CE07DA16D11C}" type="sibTrans" cxnId="{6DF1A0A7-A3A2-4D53-9856-FC15C6018CC5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E53CE0D-0FDD-4E2C-8494-A1308DE0C521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開班受輔率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A817E409-E6C2-4508-8FBB-C170D1EC0473}" type="parTrans" cxnId="{3A52BC83-29D2-41D5-A5AC-F08827B2527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5C8FE711-A43B-4348-9E80-D8DD183B811A}" type="sibTrans" cxnId="{3A52BC83-29D2-41D5-A5AC-F08827B2527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A8F6B5E6-CC05-4590-97CC-7C01B73C65C6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形成性評量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94B803D8-146B-488C-9888-57058558AD2E}" type="parTrans" cxnId="{48AB8339-C14D-4BA9-BA15-5835A5074E8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067AC3F-21A0-4A3A-831E-8E4E8B538EF2}" type="sibTrans" cxnId="{48AB8339-C14D-4BA9-BA15-5835A5074E8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FA13C0B8-5E8F-4BA4-9179-8B4C936F01B3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補救教材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70F13580-7522-493F-AE68-60C9BEC7898C}" type="parTrans" cxnId="{431183A7-6595-40C3-B92A-467FC1C7F06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BD22E22-02F0-4AA0-AF52-07F0D91CAB75}" type="sibTrans" cxnId="{431183A7-6595-40C3-B92A-467FC1C7F06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AEA2226-4280-4796-AA96-A7903988414B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補救方式與策略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2A40C026-3161-4C4A-907B-A47B2BE2B9A3}" type="parTrans" cxnId="{DCFA7ACE-9975-4FDF-B6BB-450B431B29A2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86310D8-AB8A-46B0-9648-63992A2365F2}" type="sibTrans" cxnId="{DCFA7ACE-9975-4FDF-B6BB-450B431B29A2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EFD80B69-C0F9-495B-96EA-92B56210DB8C}">
      <dgm:prSet phldrT="[文字]" custT="1"/>
      <dgm:spPr/>
      <dgm:t>
        <a:bodyPr/>
        <a:lstStyle/>
        <a:p>
          <a:pPr algn="l"/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提報篩選率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FAB926A8-E27A-4EB8-90FA-2028C7E194C9}" type="parTrans" cxnId="{B6BEF6CB-2EC3-42D2-91A7-E42B93182B44}">
      <dgm:prSet/>
      <dgm:spPr/>
      <dgm:t>
        <a:bodyPr/>
        <a:lstStyle/>
        <a:p>
          <a:endParaRPr lang="zh-TW" altLang="en-US"/>
        </a:p>
      </dgm:t>
    </dgm:pt>
    <dgm:pt modelId="{0EA73A2F-8C41-47A3-B759-84F9C2F5C2BC}" type="sibTrans" cxnId="{B6BEF6CB-2EC3-42D2-91A7-E42B93182B44}">
      <dgm:prSet/>
      <dgm:spPr/>
      <dgm:t>
        <a:bodyPr/>
        <a:lstStyle/>
        <a:p>
          <a:endParaRPr lang="zh-TW" altLang="en-US"/>
        </a:p>
      </dgm:t>
    </dgm:pt>
    <dgm:pt modelId="{AFDF198C-562B-438B-A1E4-B5C04419D2B4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施測率</a:t>
          </a:r>
          <a:endParaRPr lang="en-US" altLang="zh-TW" sz="24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B16E7324-67FB-435C-B75C-324BCB92632D}" type="parTrans" cxnId="{9C776536-80AA-4000-8FC6-DA0D0CE2C644}">
      <dgm:prSet/>
      <dgm:spPr/>
      <dgm:t>
        <a:bodyPr/>
        <a:lstStyle/>
        <a:p>
          <a:endParaRPr lang="zh-TW" altLang="en-US"/>
        </a:p>
      </dgm:t>
    </dgm:pt>
    <dgm:pt modelId="{B4B10EC7-5EAE-423B-93B2-8622E652AD8D}" type="sibTrans" cxnId="{9C776536-80AA-4000-8FC6-DA0D0CE2C644}">
      <dgm:prSet/>
      <dgm:spPr/>
      <dgm:t>
        <a:bodyPr/>
        <a:lstStyle/>
        <a:p>
          <a:endParaRPr lang="zh-TW" altLang="en-US"/>
        </a:p>
      </dgm:t>
    </dgm:pt>
    <dgm:pt modelId="{B773E2BB-A8E1-43BE-BE00-0C4DC1BF7084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未通過人數</a:t>
          </a:r>
          <a:endParaRPr lang="en-US" altLang="zh-TW" sz="24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0DC5D74F-D781-4BE8-BE13-1C8002233634}" type="parTrans" cxnId="{DC327949-F439-4FED-AFA7-75FF765D8B12}">
      <dgm:prSet/>
      <dgm:spPr/>
      <dgm:t>
        <a:bodyPr/>
        <a:lstStyle/>
        <a:p>
          <a:endParaRPr lang="zh-TW" altLang="en-US"/>
        </a:p>
      </dgm:t>
    </dgm:pt>
    <dgm:pt modelId="{38900544-8D14-41C9-A22A-8F1764FB7451}" type="sibTrans" cxnId="{DC327949-F439-4FED-AFA7-75FF765D8B12}">
      <dgm:prSet/>
      <dgm:spPr/>
      <dgm:t>
        <a:bodyPr/>
        <a:lstStyle/>
        <a:p>
          <a:endParaRPr lang="zh-TW" altLang="en-US"/>
        </a:p>
      </dgm:t>
    </dgm:pt>
    <dgm:pt modelId="{BBE1C264-5082-45EB-A8D2-16BA2AD5CE35}">
      <dgm:prSet custT="1"/>
      <dgm:spPr/>
      <dgm:t>
        <a:bodyPr/>
        <a:lstStyle/>
        <a:p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95BAF76A-1AFA-4851-AFCA-6BAFD47A7DB1}" type="parTrans" cxnId="{A168BCF4-12F7-46DD-94DB-99B96ED6E7A3}">
      <dgm:prSet/>
      <dgm:spPr/>
      <dgm:t>
        <a:bodyPr/>
        <a:lstStyle/>
        <a:p>
          <a:endParaRPr lang="zh-TW" altLang="en-US"/>
        </a:p>
      </dgm:t>
    </dgm:pt>
    <dgm:pt modelId="{1602D2EA-4A0E-4CF1-9863-FA3016D3A534}" type="sibTrans" cxnId="{A168BCF4-12F7-46DD-94DB-99B96ED6E7A3}">
      <dgm:prSet/>
      <dgm:spPr/>
      <dgm:t>
        <a:bodyPr/>
        <a:lstStyle/>
        <a:p>
          <a:endParaRPr lang="zh-TW" altLang="en-US"/>
        </a:p>
      </dgm:t>
    </dgm:pt>
    <dgm:pt modelId="{15FB71B6-9B78-488C-B3B0-0D71F5315196}">
      <dgm:prSet custT="1"/>
      <dgm:spPr/>
      <dgm:t>
        <a:bodyPr/>
        <a:lstStyle/>
        <a:p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D4431A62-E967-4CCC-8E5A-0C554FBCBE5E}" type="parTrans" cxnId="{7B5EAA27-7745-437C-8F68-1BBF50094B70}">
      <dgm:prSet/>
      <dgm:spPr/>
      <dgm:t>
        <a:bodyPr/>
        <a:lstStyle/>
        <a:p>
          <a:endParaRPr lang="zh-TW" altLang="en-US"/>
        </a:p>
      </dgm:t>
    </dgm:pt>
    <dgm:pt modelId="{5557114D-93CE-45C4-8AA0-C22E87964918}" type="sibTrans" cxnId="{7B5EAA27-7745-437C-8F68-1BBF50094B70}">
      <dgm:prSet/>
      <dgm:spPr/>
      <dgm:t>
        <a:bodyPr/>
        <a:lstStyle/>
        <a:p>
          <a:endParaRPr lang="zh-TW" altLang="en-US"/>
        </a:p>
      </dgm:t>
    </dgm:pt>
    <dgm:pt modelId="{6F2BEFFC-1BDD-4DB2-A233-823389D6C87C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回班率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CBEB98DA-6A00-45BA-AD87-A7353F8B023C}" type="parTrans" cxnId="{23E8D55F-049F-447B-88C2-6A2E4DAD177E}">
      <dgm:prSet/>
      <dgm:spPr/>
      <dgm:t>
        <a:bodyPr/>
        <a:lstStyle/>
        <a:p>
          <a:endParaRPr lang="zh-TW" altLang="en-US"/>
        </a:p>
      </dgm:t>
    </dgm:pt>
    <dgm:pt modelId="{5F041937-16BA-47D2-BB47-8AE74F2B1CF6}" type="sibTrans" cxnId="{23E8D55F-049F-447B-88C2-6A2E4DAD177E}">
      <dgm:prSet/>
      <dgm:spPr/>
      <dgm:t>
        <a:bodyPr/>
        <a:lstStyle/>
        <a:p>
          <a:endParaRPr lang="zh-TW" altLang="en-US"/>
        </a:p>
      </dgm:t>
    </dgm:pt>
    <dgm:pt modelId="{31DB924F-282B-448A-A308-641B89F85A20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補救教學師資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216402A4-0042-4C08-8A21-96B470FD59B8}" type="parTrans" cxnId="{FB7FF171-2B5E-4174-AB70-6C9A35830FAC}">
      <dgm:prSet/>
      <dgm:spPr/>
      <dgm:t>
        <a:bodyPr/>
        <a:lstStyle/>
        <a:p>
          <a:endParaRPr lang="zh-TW" altLang="en-US"/>
        </a:p>
      </dgm:t>
    </dgm:pt>
    <dgm:pt modelId="{99FBB613-C329-4AFC-B230-3B625C534201}" type="sibTrans" cxnId="{FB7FF171-2B5E-4174-AB70-6C9A35830FAC}">
      <dgm:prSet/>
      <dgm:spPr/>
      <dgm:t>
        <a:bodyPr/>
        <a:lstStyle/>
        <a:p>
          <a:endParaRPr lang="zh-TW" altLang="en-US"/>
        </a:p>
      </dgm:t>
    </dgm:pt>
    <dgm:pt modelId="{A04B6B8E-276C-429D-8D9E-A915C33A263C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多元性評量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0C9DCFC5-7C87-404C-A059-0E76DBA469E2}" type="parTrans" cxnId="{3AE66C99-700E-4823-ABB5-3CB4DBDA0920}">
      <dgm:prSet/>
      <dgm:spPr/>
      <dgm:t>
        <a:bodyPr/>
        <a:lstStyle/>
        <a:p>
          <a:endParaRPr lang="zh-TW" altLang="en-US"/>
        </a:p>
      </dgm:t>
    </dgm:pt>
    <dgm:pt modelId="{F53A6FC3-3878-4170-B8D2-0E235E4A50BC}" type="sibTrans" cxnId="{3AE66C99-700E-4823-ABB5-3CB4DBDA0920}">
      <dgm:prSet/>
      <dgm:spPr/>
      <dgm:t>
        <a:bodyPr/>
        <a:lstStyle/>
        <a:p>
          <a:endParaRPr lang="zh-TW" altLang="en-US"/>
        </a:p>
      </dgm:t>
    </dgm:pt>
    <dgm:pt modelId="{0EBDC515-D157-425D-A153-36781318ED7E}">
      <dgm:prSet custT="1"/>
      <dgm:spPr/>
      <dgm:t>
        <a:bodyPr/>
        <a:lstStyle/>
        <a:p>
          <a:r>
            <a:rPr lang="en-US" altLang="zh-TW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2</a:t>
          </a:r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、</a:t>
          </a:r>
          <a:r>
            <a:rPr lang="en-US" altLang="zh-TW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6</a:t>
          </a:r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月成長測驗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A5197802-CD0F-4F6D-AC7B-85D5D643368A}" type="parTrans" cxnId="{C0B56CE6-8CE5-449B-BC7E-2B59383CE429}">
      <dgm:prSet/>
      <dgm:spPr/>
      <dgm:t>
        <a:bodyPr/>
        <a:lstStyle/>
        <a:p>
          <a:endParaRPr lang="zh-TW" altLang="en-US"/>
        </a:p>
      </dgm:t>
    </dgm:pt>
    <dgm:pt modelId="{02E7ACE2-061A-4A9A-A86E-D08EE97E4808}" type="sibTrans" cxnId="{C0B56CE6-8CE5-449B-BC7E-2B59383CE429}">
      <dgm:prSet/>
      <dgm:spPr/>
      <dgm:t>
        <a:bodyPr/>
        <a:lstStyle/>
        <a:p>
          <a:endParaRPr lang="zh-TW" altLang="en-US"/>
        </a:p>
      </dgm:t>
    </dgm:pt>
    <dgm:pt modelId="{C536A1DC-028D-4B74-BA43-DA82FA4885A6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進步率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EF7D7D1B-8D10-42F1-8853-01B45A2CF316}" type="sibTrans" cxnId="{42E5DB37-9D54-4227-9669-3FC58FE561E6}">
      <dgm:prSet/>
      <dgm:spPr/>
      <dgm:t>
        <a:bodyPr/>
        <a:lstStyle/>
        <a:p>
          <a:endParaRPr lang="zh-TW" altLang="en-US"/>
        </a:p>
      </dgm:t>
    </dgm:pt>
    <dgm:pt modelId="{BCBE65D4-DEC6-453E-A0B1-BCFEB02DC0C5}" type="parTrans" cxnId="{42E5DB37-9D54-4227-9669-3FC58FE561E6}">
      <dgm:prSet/>
      <dgm:spPr/>
      <dgm:t>
        <a:bodyPr/>
        <a:lstStyle/>
        <a:p>
          <a:endParaRPr lang="zh-TW" altLang="en-US"/>
        </a:p>
      </dgm:t>
    </dgm:pt>
    <dgm:pt modelId="{04D3E5E3-34B0-4F58-BED0-07B4CE5FDA3A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優先補救範圍</a:t>
          </a:r>
          <a:endParaRPr lang="zh-TW" altLang="en-US" sz="24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233342D9-3AE3-42C1-9CF3-4460996DAA64}" type="parTrans" cxnId="{3FC6EB58-FAE4-47F0-AD8C-C5CCF053935B}">
      <dgm:prSet/>
      <dgm:spPr/>
      <dgm:t>
        <a:bodyPr/>
        <a:lstStyle/>
        <a:p>
          <a:endParaRPr lang="zh-TW" altLang="en-US"/>
        </a:p>
      </dgm:t>
    </dgm:pt>
    <dgm:pt modelId="{FDB2777F-EEEA-4E96-81E5-30A66402C570}" type="sibTrans" cxnId="{3FC6EB58-FAE4-47F0-AD8C-C5CCF053935B}">
      <dgm:prSet/>
      <dgm:spPr/>
      <dgm:t>
        <a:bodyPr/>
        <a:lstStyle/>
        <a:p>
          <a:endParaRPr lang="zh-TW" altLang="en-US"/>
        </a:p>
      </dgm:t>
    </dgm:pt>
    <dgm:pt modelId="{ECACE5E1-51AE-46F7-AEFF-613594139237}">
      <dgm:prSet custT="1"/>
      <dgm:spPr/>
      <dgm:t>
        <a:bodyPr/>
        <a:lstStyle/>
        <a:p>
          <a:r>
            <a:rPr lang="zh-TW" altLang="en-US" sz="24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開班規劃</a:t>
          </a:r>
          <a:endParaRPr lang="en-US" altLang="zh-TW" sz="24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gm:t>
    </dgm:pt>
    <dgm:pt modelId="{B748C0A4-D5F6-410C-B516-4AD2014CC055}" type="parTrans" cxnId="{2C23B3C1-ADF2-4454-A83D-7D893FF26F22}">
      <dgm:prSet/>
      <dgm:spPr/>
      <dgm:t>
        <a:bodyPr/>
        <a:lstStyle/>
        <a:p>
          <a:endParaRPr lang="zh-TW" altLang="en-US"/>
        </a:p>
      </dgm:t>
    </dgm:pt>
    <dgm:pt modelId="{9565C142-8A27-4F70-BEBB-D0DDC901691C}" type="sibTrans" cxnId="{2C23B3C1-ADF2-4454-A83D-7D893FF26F22}">
      <dgm:prSet/>
      <dgm:spPr/>
      <dgm:t>
        <a:bodyPr/>
        <a:lstStyle/>
        <a:p>
          <a:endParaRPr lang="zh-TW" altLang="en-US"/>
        </a:p>
      </dgm:t>
    </dgm:pt>
    <dgm:pt modelId="{1EE3D17D-C9EB-4596-A09E-6563155A2E9C}" type="pres">
      <dgm:prSet presAssocID="{A8C001F3-CEC6-4F2E-B1E0-A868D795E25A}" presName="Name0" presStyleCnt="0">
        <dgm:presLayoutVars>
          <dgm:dir/>
          <dgm:animLvl val="lvl"/>
          <dgm:resizeHandles val="exact"/>
        </dgm:presLayoutVars>
      </dgm:prSet>
      <dgm:spPr/>
    </dgm:pt>
    <dgm:pt modelId="{641B979E-1B4E-488A-8012-D946EC63C504}" type="pres">
      <dgm:prSet presAssocID="{272C1548-64A9-4E95-9DD8-74B46595D159}" presName="composite" presStyleCnt="0"/>
      <dgm:spPr/>
    </dgm:pt>
    <dgm:pt modelId="{EE16806E-FBAF-4FEF-99B6-36CF3B439A57}" type="pres">
      <dgm:prSet presAssocID="{272C1548-64A9-4E95-9DD8-74B46595D159}" presName="parTx" presStyleLbl="node1" presStyleIdx="0" presStyleCnt="3" custScaleX="1069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1F38D8E-95C4-4FE1-BB2C-071647F72C26}" type="pres">
      <dgm:prSet presAssocID="{272C1548-64A9-4E95-9DD8-74B46595D159}" presName="desTx" presStyleLbl="revTx" presStyleIdx="0" presStyleCnt="3" custScaleX="109773" custLinFactNeighborX="11289" custLinFactNeighborY="-14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68691BC-0C96-4C20-809D-7481472BD471}" type="pres">
      <dgm:prSet presAssocID="{0F96A048-A5AF-4289-AD9D-14441A6ED563}" presName="space" presStyleCnt="0"/>
      <dgm:spPr/>
    </dgm:pt>
    <dgm:pt modelId="{22EE9F7D-563B-4BED-B719-3BFAB3F39267}" type="pres">
      <dgm:prSet presAssocID="{7A2B7663-0177-4D7E-88BA-276E1A9473A9}" presName="composite" presStyleCnt="0"/>
      <dgm:spPr/>
    </dgm:pt>
    <dgm:pt modelId="{D08D2554-2A52-41BF-B950-114CBA0AF591}" type="pres">
      <dgm:prSet presAssocID="{7A2B7663-0177-4D7E-88BA-276E1A9473A9}" presName="parTx" presStyleLbl="node1" presStyleIdx="1" presStyleCnt="3" custScaleX="1083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81C0F2F-DAB5-497B-8217-7437652A4900}" type="pres">
      <dgm:prSet presAssocID="{7A2B7663-0177-4D7E-88BA-276E1A9473A9}" presName="desTx" presStyleLbl="revTx" presStyleIdx="1" presStyleCnt="3" custScaleX="110425" custLinFactNeighborX="12424" custLinFactNeighborY="-14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685B47F-D032-4AA6-8936-862A6460D486}" type="pres">
      <dgm:prSet presAssocID="{C8A86D1D-46C3-42BE-A7C6-8711FAFA149B}" presName="space" presStyleCnt="0"/>
      <dgm:spPr/>
    </dgm:pt>
    <dgm:pt modelId="{3AF20BDA-CE06-4D1C-B4EC-E746F0DF0AB8}" type="pres">
      <dgm:prSet presAssocID="{37B19E5C-DBF1-478B-A9A5-027BD16A3AA6}" presName="composite" presStyleCnt="0"/>
      <dgm:spPr/>
    </dgm:pt>
    <dgm:pt modelId="{F9C1DA10-262A-4256-832F-9AD56F248E1A}" type="pres">
      <dgm:prSet presAssocID="{37B19E5C-DBF1-478B-A9A5-027BD16A3AA6}" presName="parTx" presStyleLbl="node1" presStyleIdx="2" presStyleCnt="3" custScaleX="1050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F038482-4DE0-46C4-9A09-0821E8AFCD4F}" type="pres">
      <dgm:prSet presAssocID="{37B19E5C-DBF1-478B-A9A5-027BD16A3AA6}" presName="desTx" presStyleLbl="revTx" presStyleIdx="2" presStyleCnt="3" custScaleX="111773" custLinFactNeighborX="16166" custLinFactNeighborY="-14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08E2695-D384-4ACB-A842-BDAC2E4F6D77}" type="presOf" srcId="{6F2BEFFC-1BDD-4DB2-A233-823389D6C87C}" destId="{1F038482-4DE0-46C4-9A09-0821E8AFCD4F}" srcOrd="0" destOrd="4" presId="urn:microsoft.com/office/officeart/2005/8/layout/chevron1"/>
    <dgm:cxn modelId="{F4AC4F97-0CFE-43A5-918A-F04081FC9986}" type="presOf" srcId="{37B19E5C-DBF1-478B-A9A5-027BD16A3AA6}" destId="{F9C1DA10-262A-4256-832F-9AD56F248E1A}" srcOrd="0" destOrd="0" presId="urn:microsoft.com/office/officeart/2005/8/layout/chevron1"/>
    <dgm:cxn modelId="{8C2B1AA5-E248-4826-8461-9607CCAAD6CD}" type="presOf" srcId="{4CC4286E-7599-4122-A1A9-68743948DC27}" destId="{B1F38D8E-95C4-4FE1-BB2C-071647F72C26}" srcOrd="0" destOrd="0" presId="urn:microsoft.com/office/officeart/2005/8/layout/chevron1"/>
    <dgm:cxn modelId="{431183A7-6595-40C3-B92A-467FC1C7F06A}" srcId="{7A2B7663-0177-4D7E-88BA-276E1A9473A9}" destId="{FA13C0B8-5E8F-4BA4-9179-8B4C936F01B3}" srcOrd="3" destOrd="0" parTransId="{70F13580-7522-493F-AE68-60C9BEC7898C}" sibTransId="{4BD22E22-02F0-4AA0-AF52-07F0D91CAB75}"/>
    <dgm:cxn modelId="{FF84E58F-FA57-4918-986E-65499D4CBE14}" srcId="{A8C001F3-CEC6-4F2E-B1E0-A868D795E25A}" destId="{37B19E5C-DBF1-478B-A9A5-027BD16A3AA6}" srcOrd="2" destOrd="0" parTransId="{0D9D0DD2-5965-4B10-8264-5B74DFC4EED1}" sibTransId="{551D3026-BD7C-4EA4-9623-91A3E0CEE89D}"/>
    <dgm:cxn modelId="{333FE6E7-6AA4-4A53-A7D1-F8C8239BA75D}" type="presOf" srcId="{C536A1DC-028D-4B74-BA43-DA82FA4885A6}" destId="{1F038482-4DE0-46C4-9A09-0821E8AFCD4F}" srcOrd="0" destOrd="3" presId="urn:microsoft.com/office/officeart/2005/8/layout/chevron1"/>
    <dgm:cxn modelId="{DCFA7ACE-9975-4FDF-B6BB-450B431B29A2}" srcId="{7A2B7663-0177-4D7E-88BA-276E1A9473A9}" destId="{1AEA2226-4280-4796-AA96-A7903988414B}" srcOrd="4" destOrd="0" parTransId="{2A40C026-3161-4C4A-907B-A47B2BE2B9A3}" sibTransId="{986310D8-AB8A-46B0-9648-63992A2365F2}"/>
    <dgm:cxn modelId="{7FED3034-EF49-4252-871C-F5542C9A4DA0}" srcId="{A8C001F3-CEC6-4F2E-B1E0-A868D795E25A}" destId="{7A2B7663-0177-4D7E-88BA-276E1A9473A9}" srcOrd="1" destOrd="0" parTransId="{218104D2-860F-4F77-A90C-882B3A44045F}" sibTransId="{C8A86D1D-46C3-42BE-A7C6-8711FAFA149B}"/>
    <dgm:cxn modelId="{3A52BC83-29D2-41D5-A5AC-F08827B2527C}" srcId="{7A2B7663-0177-4D7E-88BA-276E1A9473A9}" destId="{4E53CE0D-0FDD-4E2C-8494-A1308DE0C521}" srcOrd="0" destOrd="0" parTransId="{A817E409-E6C2-4508-8FBB-C170D1EC0473}" sibTransId="{5C8FE711-A43B-4348-9E80-D8DD183B811A}"/>
    <dgm:cxn modelId="{2C23B3C1-ADF2-4454-A83D-7D893FF26F22}" srcId="{272C1548-64A9-4E95-9DD8-74B46595D159}" destId="{ECACE5E1-51AE-46F7-AEFF-613594139237}" srcOrd="4" destOrd="0" parTransId="{B748C0A4-D5F6-410C-B516-4AD2014CC055}" sibTransId="{9565C142-8A27-4F70-BEBB-D0DDC901691C}"/>
    <dgm:cxn modelId="{48AB8339-C14D-4BA9-BA15-5835A5074E80}" srcId="{37B19E5C-DBF1-478B-A9A5-027BD16A3AA6}" destId="{A8F6B5E6-CC05-4590-97CC-7C01B73C65C6}" srcOrd="0" destOrd="0" parTransId="{94B803D8-146B-488C-9888-57058558AD2E}" sibTransId="{4067AC3F-21A0-4A3A-831E-8E4E8B538EF2}"/>
    <dgm:cxn modelId="{27B4BE20-798E-444E-BAF5-DEDDA4C59B4D}" type="presOf" srcId="{FA13C0B8-5E8F-4BA4-9179-8B4C936F01B3}" destId="{881C0F2F-DAB5-497B-8217-7437652A4900}" srcOrd="0" destOrd="3" presId="urn:microsoft.com/office/officeart/2005/8/layout/chevron1"/>
    <dgm:cxn modelId="{A168BCF4-12F7-46DD-94DB-99B96ED6E7A3}" srcId="{37B19E5C-DBF1-478B-A9A5-027BD16A3AA6}" destId="{BBE1C264-5082-45EB-A8D2-16BA2AD5CE35}" srcOrd="6" destOrd="0" parTransId="{95BAF76A-1AFA-4851-AFCA-6BAFD47A7DB1}" sibTransId="{1602D2EA-4A0E-4CF1-9863-FA3016D3A534}"/>
    <dgm:cxn modelId="{23E8D55F-049F-447B-88C2-6A2E4DAD177E}" srcId="{37B19E5C-DBF1-478B-A9A5-027BD16A3AA6}" destId="{6F2BEFFC-1BDD-4DB2-A233-823389D6C87C}" srcOrd="4" destOrd="0" parTransId="{CBEB98DA-6A00-45BA-AD87-A7353F8B023C}" sibTransId="{5F041937-16BA-47D2-BB47-8AE74F2B1CF6}"/>
    <dgm:cxn modelId="{9C776536-80AA-4000-8FC6-DA0D0CE2C644}" srcId="{272C1548-64A9-4E95-9DD8-74B46595D159}" destId="{AFDF198C-562B-438B-A1E4-B5C04419D2B4}" srcOrd="2" destOrd="0" parTransId="{B16E7324-67FB-435C-B75C-324BCB92632D}" sibTransId="{B4B10EC7-5EAE-423B-93B2-8622E652AD8D}"/>
    <dgm:cxn modelId="{7AE51890-CDDF-43B1-BDC7-CEBEBB54A5FB}" type="presOf" srcId="{BBE1C264-5082-45EB-A8D2-16BA2AD5CE35}" destId="{1F038482-4DE0-46C4-9A09-0821E8AFCD4F}" srcOrd="0" destOrd="6" presId="urn:microsoft.com/office/officeart/2005/8/layout/chevron1"/>
    <dgm:cxn modelId="{584EBEF0-09CB-4886-9B57-CF600C89FB8E}" srcId="{A8C001F3-CEC6-4F2E-B1E0-A868D795E25A}" destId="{272C1548-64A9-4E95-9DD8-74B46595D159}" srcOrd="0" destOrd="0" parTransId="{1D89F949-3291-4AD1-A4FE-91D0ABB6BCC0}" sibTransId="{0F96A048-A5AF-4289-AD9D-14441A6ED563}"/>
    <dgm:cxn modelId="{FB7FF171-2B5E-4174-AB70-6C9A35830FAC}" srcId="{7A2B7663-0177-4D7E-88BA-276E1A9473A9}" destId="{31DB924F-282B-448A-A308-641B89F85A20}" srcOrd="1" destOrd="0" parTransId="{216402A4-0042-4C08-8A21-96B470FD59B8}" sibTransId="{99FBB613-C329-4AFC-B230-3B625C534201}"/>
    <dgm:cxn modelId="{9C713D47-A281-40B3-97A3-07D0B306290B}" type="presOf" srcId="{A04B6B8E-276C-429D-8D9E-A915C33A263C}" destId="{1F038482-4DE0-46C4-9A09-0821E8AFCD4F}" srcOrd="0" destOrd="1" presId="urn:microsoft.com/office/officeart/2005/8/layout/chevron1"/>
    <dgm:cxn modelId="{C0B56CE6-8CE5-449B-BC7E-2B59383CE429}" srcId="{37B19E5C-DBF1-478B-A9A5-027BD16A3AA6}" destId="{0EBDC515-D157-425D-A153-36781318ED7E}" srcOrd="2" destOrd="0" parTransId="{A5197802-CD0F-4F6D-AC7B-85D5D643368A}" sibTransId="{02E7ACE2-061A-4A9A-A86E-D08EE97E4808}"/>
    <dgm:cxn modelId="{7B5EAA27-7745-437C-8F68-1BBF50094B70}" srcId="{37B19E5C-DBF1-478B-A9A5-027BD16A3AA6}" destId="{15FB71B6-9B78-488C-B3B0-0D71F5315196}" srcOrd="5" destOrd="0" parTransId="{D4431A62-E967-4CCC-8E5A-0C554FBCBE5E}" sibTransId="{5557114D-93CE-45C4-8AA0-C22E87964918}"/>
    <dgm:cxn modelId="{238C04FE-0E72-49F0-A890-A94F98E415E1}" type="presOf" srcId="{04D3E5E3-34B0-4F58-BED0-07B4CE5FDA3A}" destId="{881C0F2F-DAB5-497B-8217-7437652A4900}" srcOrd="0" destOrd="2" presId="urn:microsoft.com/office/officeart/2005/8/layout/chevron1"/>
    <dgm:cxn modelId="{8C87DC65-6EF3-449D-AB94-E8F3BE4AEDA4}" type="presOf" srcId="{B773E2BB-A8E1-43BE-BE00-0C4DC1BF7084}" destId="{B1F38D8E-95C4-4FE1-BB2C-071647F72C26}" srcOrd="0" destOrd="3" presId="urn:microsoft.com/office/officeart/2005/8/layout/chevron1"/>
    <dgm:cxn modelId="{E0043DAD-3DFA-4E2D-ADC1-3E7483ABD57F}" type="presOf" srcId="{AFDF198C-562B-438B-A1E4-B5C04419D2B4}" destId="{B1F38D8E-95C4-4FE1-BB2C-071647F72C26}" srcOrd="0" destOrd="2" presId="urn:microsoft.com/office/officeart/2005/8/layout/chevron1"/>
    <dgm:cxn modelId="{6DF1A0A7-A3A2-4D53-9856-FC15C6018CC5}" srcId="{272C1548-64A9-4E95-9DD8-74B46595D159}" destId="{4CC4286E-7599-4122-A1A9-68743948DC27}" srcOrd="0" destOrd="0" parTransId="{57083C7E-6C59-433F-8D6E-37AFA36785A1}" sibTransId="{62357AC8-3D04-4629-B730-CE07DA16D11C}"/>
    <dgm:cxn modelId="{7DF4866C-B89A-4A70-8122-30AC872E3A31}" type="presOf" srcId="{A8C001F3-CEC6-4F2E-B1E0-A868D795E25A}" destId="{1EE3D17D-C9EB-4596-A09E-6563155A2E9C}" srcOrd="0" destOrd="0" presId="urn:microsoft.com/office/officeart/2005/8/layout/chevron1"/>
    <dgm:cxn modelId="{481E6301-F02B-4B4C-A0E8-FD7AECD3E357}" type="presOf" srcId="{31DB924F-282B-448A-A308-641B89F85A20}" destId="{881C0F2F-DAB5-497B-8217-7437652A4900}" srcOrd="0" destOrd="1" presId="urn:microsoft.com/office/officeart/2005/8/layout/chevron1"/>
    <dgm:cxn modelId="{C8F56E66-C1E2-4DB9-8B17-F4F2CC28B848}" type="presOf" srcId="{1AEA2226-4280-4796-AA96-A7903988414B}" destId="{881C0F2F-DAB5-497B-8217-7437652A4900}" srcOrd="0" destOrd="4" presId="urn:microsoft.com/office/officeart/2005/8/layout/chevron1"/>
    <dgm:cxn modelId="{DC327949-F439-4FED-AFA7-75FF765D8B12}" srcId="{272C1548-64A9-4E95-9DD8-74B46595D159}" destId="{B773E2BB-A8E1-43BE-BE00-0C4DC1BF7084}" srcOrd="3" destOrd="0" parTransId="{0DC5D74F-D781-4BE8-BE13-1C8002233634}" sibTransId="{38900544-8D14-41C9-A22A-8F1764FB7451}"/>
    <dgm:cxn modelId="{823715D8-2049-4388-A64A-90801FE868C1}" type="presOf" srcId="{A8F6B5E6-CC05-4590-97CC-7C01B73C65C6}" destId="{1F038482-4DE0-46C4-9A09-0821E8AFCD4F}" srcOrd="0" destOrd="0" presId="urn:microsoft.com/office/officeart/2005/8/layout/chevron1"/>
    <dgm:cxn modelId="{A9CC0147-9D34-485D-8860-C27FF0BC26D6}" type="presOf" srcId="{ECACE5E1-51AE-46F7-AEFF-613594139237}" destId="{B1F38D8E-95C4-4FE1-BB2C-071647F72C26}" srcOrd="0" destOrd="4" presId="urn:microsoft.com/office/officeart/2005/8/layout/chevron1"/>
    <dgm:cxn modelId="{507F4F23-E837-4D75-801B-7D8761DF3E94}" type="presOf" srcId="{0EBDC515-D157-425D-A153-36781318ED7E}" destId="{1F038482-4DE0-46C4-9A09-0821E8AFCD4F}" srcOrd="0" destOrd="2" presId="urn:microsoft.com/office/officeart/2005/8/layout/chevron1"/>
    <dgm:cxn modelId="{54C42177-8639-4F3C-9AF2-063015607184}" type="presOf" srcId="{7A2B7663-0177-4D7E-88BA-276E1A9473A9}" destId="{D08D2554-2A52-41BF-B950-114CBA0AF591}" srcOrd="0" destOrd="0" presId="urn:microsoft.com/office/officeart/2005/8/layout/chevron1"/>
    <dgm:cxn modelId="{42E5DB37-9D54-4227-9669-3FC58FE561E6}" srcId="{37B19E5C-DBF1-478B-A9A5-027BD16A3AA6}" destId="{C536A1DC-028D-4B74-BA43-DA82FA4885A6}" srcOrd="3" destOrd="0" parTransId="{BCBE65D4-DEC6-453E-A0B1-BCFEB02DC0C5}" sibTransId="{EF7D7D1B-8D10-42F1-8853-01B45A2CF316}"/>
    <dgm:cxn modelId="{42BDB44F-D9FC-4D90-871B-6FCED6661146}" type="presOf" srcId="{15FB71B6-9B78-488C-B3B0-0D71F5315196}" destId="{1F038482-4DE0-46C4-9A09-0821E8AFCD4F}" srcOrd="0" destOrd="5" presId="urn:microsoft.com/office/officeart/2005/8/layout/chevron1"/>
    <dgm:cxn modelId="{3FC6EB58-FAE4-47F0-AD8C-C5CCF053935B}" srcId="{7A2B7663-0177-4D7E-88BA-276E1A9473A9}" destId="{04D3E5E3-34B0-4F58-BED0-07B4CE5FDA3A}" srcOrd="2" destOrd="0" parTransId="{233342D9-3AE3-42C1-9CF3-4460996DAA64}" sibTransId="{FDB2777F-EEEA-4E96-81E5-30A66402C570}"/>
    <dgm:cxn modelId="{B6BEF6CB-2EC3-42D2-91A7-E42B93182B44}" srcId="{272C1548-64A9-4E95-9DD8-74B46595D159}" destId="{EFD80B69-C0F9-495B-96EA-92B56210DB8C}" srcOrd="1" destOrd="0" parTransId="{FAB926A8-E27A-4EB8-90FA-2028C7E194C9}" sibTransId="{0EA73A2F-8C41-47A3-B759-84F9C2F5C2BC}"/>
    <dgm:cxn modelId="{3341719F-798E-4ADA-93D2-89C4A01F8010}" type="presOf" srcId="{4E53CE0D-0FDD-4E2C-8494-A1308DE0C521}" destId="{881C0F2F-DAB5-497B-8217-7437652A4900}" srcOrd="0" destOrd="0" presId="urn:microsoft.com/office/officeart/2005/8/layout/chevron1"/>
    <dgm:cxn modelId="{3AE66C99-700E-4823-ABB5-3CB4DBDA0920}" srcId="{37B19E5C-DBF1-478B-A9A5-027BD16A3AA6}" destId="{A04B6B8E-276C-429D-8D9E-A915C33A263C}" srcOrd="1" destOrd="0" parTransId="{0C9DCFC5-7C87-404C-A059-0E76DBA469E2}" sibTransId="{F53A6FC3-3878-4170-B8D2-0E235E4A50BC}"/>
    <dgm:cxn modelId="{AF8F8C0C-311F-4A05-80A7-A241F3C5C3AE}" type="presOf" srcId="{272C1548-64A9-4E95-9DD8-74B46595D159}" destId="{EE16806E-FBAF-4FEF-99B6-36CF3B439A57}" srcOrd="0" destOrd="0" presId="urn:microsoft.com/office/officeart/2005/8/layout/chevron1"/>
    <dgm:cxn modelId="{F729D9E7-AD8C-4537-BEFB-7649827B14D9}" type="presOf" srcId="{EFD80B69-C0F9-495B-96EA-92B56210DB8C}" destId="{B1F38D8E-95C4-4FE1-BB2C-071647F72C26}" srcOrd="0" destOrd="1" presId="urn:microsoft.com/office/officeart/2005/8/layout/chevron1"/>
    <dgm:cxn modelId="{2357912B-AF31-4F19-B743-F7AACEB9E071}" type="presParOf" srcId="{1EE3D17D-C9EB-4596-A09E-6563155A2E9C}" destId="{641B979E-1B4E-488A-8012-D946EC63C504}" srcOrd="0" destOrd="0" presId="urn:microsoft.com/office/officeart/2005/8/layout/chevron1"/>
    <dgm:cxn modelId="{EF234365-6921-44B2-8244-2D78939432E8}" type="presParOf" srcId="{641B979E-1B4E-488A-8012-D946EC63C504}" destId="{EE16806E-FBAF-4FEF-99B6-36CF3B439A57}" srcOrd="0" destOrd="0" presId="urn:microsoft.com/office/officeart/2005/8/layout/chevron1"/>
    <dgm:cxn modelId="{7779C940-6A9B-41BE-A373-FB3EDD229F7B}" type="presParOf" srcId="{641B979E-1B4E-488A-8012-D946EC63C504}" destId="{B1F38D8E-95C4-4FE1-BB2C-071647F72C26}" srcOrd="1" destOrd="0" presId="urn:microsoft.com/office/officeart/2005/8/layout/chevron1"/>
    <dgm:cxn modelId="{87EC64DC-B60C-47CB-9E3A-D0669169E4A0}" type="presParOf" srcId="{1EE3D17D-C9EB-4596-A09E-6563155A2E9C}" destId="{E68691BC-0C96-4C20-809D-7481472BD471}" srcOrd="1" destOrd="0" presId="urn:microsoft.com/office/officeart/2005/8/layout/chevron1"/>
    <dgm:cxn modelId="{A0A56FDB-E7EA-4153-8B63-3C21BF8BA279}" type="presParOf" srcId="{1EE3D17D-C9EB-4596-A09E-6563155A2E9C}" destId="{22EE9F7D-563B-4BED-B719-3BFAB3F39267}" srcOrd="2" destOrd="0" presId="urn:microsoft.com/office/officeart/2005/8/layout/chevron1"/>
    <dgm:cxn modelId="{1D252C05-A62D-4357-A658-62F5263D3F6D}" type="presParOf" srcId="{22EE9F7D-563B-4BED-B719-3BFAB3F39267}" destId="{D08D2554-2A52-41BF-B950-114CBA0AF591}" srcOrd="0" destOrd="0" presId="urn:microsoft.com/office/officeart/2005/8/layout/chevron1"/>
    <dgm:cxn modelId="{4E19F3C3-CE83-47AE-8C1D-61EB93303FB4}" type="presParOf" srcId="{22EE9F7D-563B-4BED-B719-3BFAB3F39267}" destId="{881C0F2F-DAB5-497B-8217-7437652A4900}" srcOrd="1" destOrd="0" presId="urn:microsoft.com/office/officeart/2005/8/layout/chevron1"/>
    <dgm:cxn modelId="{DAC9F012-28C4-4F54-9846-46B046D77C11}" type="presParOf" srcId="{1EE3D17D-C9EB-4596-A09E-6563155A2E9C}" destId="{9685B47F-D032-4AA6-8936-862A6460D486}" srcOrd="3" destOrd="0" presId="urn:microsoft.com/office/officeart/2005/8/layout/chevron1"/>
    <dgm:cxn modelId="{E3F7832F-AD74-4925-94A7-EF59771BFB30}" type="presParOf" srcId="{1EE3D17D-C9EB-4596-A09E-6563155A2E9C}" destId="{3AF20BDA-CE06-4D1C-B4EC-E746F0DF0AB8}" srcOrd="4" destOrd="0" presId="urn:microsoft.com/office/officeart/2005/8/layout/chevron1"/>
    <dgm:cxn modelId="{ED36702A-0757-4C3F-AAF0-C8A8B6ECA389}" type="presParOf" srcId="{3AF20BDA-CE06-4D1C-B4EC-E746F0DF0AB8}" destId="{F9C1DA10-262A-4256-832F-9AD56F248E1A}" srcOrd="0" destOrd="0" presId="urn:microsoft.com/office/officeart/2005/8/layout/chevron1"/>
    <dgm:cxn modelId="{D648B246-896D-49B8-A3A1-F8E5FE0BC4E4}" type="presParOf" srcId="{3AF20BDA-CE06-4D1C-B4EC-E746F0DF0AB8}" destId="{1F038482-4DE0-46C4-9A09-0821E8AFCD4F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DA67AC-B745-4290-9E15-58B2C1548AED}" type="doc">
      <dgm:prSet loTypeId="urn:microsoft.com/office/officeart/2005/8/layout/radial5" loCatId="cycle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A40B6A2D-C2AB-4F9E-9414-49149FFD4670}">
      <dgm:prSet phldrT="[文字]"/>
      <dgm:spPr/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工</a:t>
          </a:r>
          <a:endParaRPr lang="zh-TW" altLang="en-US" b="1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gm:t>
    </dgm:pt>
    <dgm:pt modelId="{1928D8DC-6BE0-4538-B9FB-24117D19AB70}" type="par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CE933A4-7B6A-4394-AED7-E6716A1AD768}" type="sib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97FDDAD-BF2E-426B-8925-8A1C6D820B92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工作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4BADD880-3EDD-4CA4-94E1-9068675FA82B}" type="par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3D08D9A-A384-400E-90FF-E750CC26E9B4}" type="sib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8BE28786-6BB2-4304-BDE8-D8EA628F838D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工人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858E3CCE-A0A8-4D61-A2F7-465F06A9E7B8}" type="par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FEE6C9EC-345F-4508-A04F-1AC7B4717806}" type="sib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8CA51D4-9AFB-4CA5-B653-2865E1CC73E8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工會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60047D14-D61E-4288-8DE3-5F283DB61596}" type="par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CD32572A-2906-47F2-8FC3-3954D67072A9}" type="sib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4F7730C-A006-4BB6-BA1C-BBF65B338F19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工廠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78E475BB-734C-4980-82B4-4822F29D7344}" type="par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FDF873F-3D16-4AC7-B63A-0F70DE18241F}" type="sib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EA6DC19-DCA4-474C-9E6B-1280D041EBAC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工業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B08FF2F8-7CCD-401B-9F83-ECA0C6FBCD1C}" type="par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B65A826-3B05-49E1-9CE7-E53B30D8A457}" type="sib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CAA65A5-FB84-4244-BDD5-7341344A6373}" type="pres">
      <dgm:prSet presAssocID="{23DA67AC-B745-4290-9E15-58B2C1548A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75A7956-EE65-4C71-8BEC-2CC09DF09FBC}" type="pres">
      <dgm:prSet presAssocID="{A40B6A2D-C2AB-4F9E-9414-49149FFD4670}" presName="centerShape" presStyleLbl="node0" presStyleIdx="0" presStyleCnt="1" custLinFactNeighborX="-1397" custLinFactNeighborY="1011"/>
      <dgm:spPr/>
      <dgm:t>
        <a:bodyPr/>
        <a:lstStyle/>
        <a:p>
          <a:endParaRPr lang="zh-TW" altLang="en-US"/>
        </a:p>
      </dgm:t>
    </dgm:pt>
    <dgm:pt modelId="{F22DA52B-D9D8-44A5-A23A-C81060090846}" type="pres">
      <dgm:prSet presAssocID="{4BADD880-3EDD-4CA4-94E1-9068675FA82B}" presName="parTrans" presStyleLbl="sibTrans2D1" presStyleIdx="0" presStyleCnt="5"/>
      <dgm:spPr/>
      <dgm:t>
        <a:bodyPr/>
        <a:lstStyle/>
        <a:p>
          <a:endParaRPr lang="zh-TW" altLang="en-US"/>
        </a:p>
      </dgm:t>
    </dgm:pt>
    <dgm:pt modelId="{3452C74B-9244-4AE2-BB42-7F55970E9A59}" type="pres">
      <dgm:prSet presAssocID="{4BADD880-3EDD-4CA4-94E1-9068675FA82B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4CE05B0C-3947-4C80-9800-D2E34A45992E}" type="pres">
      <dgm:prSet presAssocID="{997FDDAD-BF2E-426B-8925-8A1C6D820B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119A42-0F22-4C44-B1E7-A072EC7B76FF}" type="pres">
      <dgm:prSet presAssocID="{858E3CCE-A0A8-4D61-A2F7-465F06A9E7B8}" presName="parTrans" presStyleLbl="sibTrans2D1" presStyleIdx="1" presStyleCnt="5"/>
      <dgm:spPr/>
      <dgm:t>
        <a:bodyPr/>
        <a:lstStyle/>
        <a:p>
          <a:endParaRPr lang="zh-TW" altLang="en-US"/>
        </a:p>
      </dgm:t>
    </dgm:pt>
    <dgm:pt modelId="{E7C60020-A25D-4337-95A7-049539278ED9}" type="pres">
      <dgm:prSet presAssocID="{858E3CCE-A0A8-4D61-A2F7-465F06A9E7B8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E286F47F-87B3-4DFE-9CF2-53B61D2A8E74}" type="pres">
      <dgm:prSet presAssocID="{8BE28786-6BB2-4304-BDE8-D8EA628F838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0EE1669-D11F-4732-85D1-6FD688936F20}" type="pres">
      <dgm:prSet presAssocID="{60047D14-D61E-4288-8DE3-5F283DB61596}" presName="parTrans" presStyleLbl="sibTrans2D1" presStyleIdx="2" presStyleCnt="5"/>
      <dgm:spPr/>
      <dgm:t>
        <a:bodyPr/>
        <a:lstStyle/>
        <a:p>
          <a:endParaRPr lang="zh-TW" altLang="en-US"/>
        </a:p>
      </dgm:t>
    </dgm:pt>
    <dgm:pt modelId="{770EA0B7-E898-430A-B9F1-09C1F967E683}" type="pres">
      <dgm:prSet presAssocID="{60047D14-D61E-4288-8DE3-5F283DB61596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52B63ADB-3C54-42D8-94D0-DA8180A41E18}" type="pres">
      <dgm:prSet presAssocID="{D8CA51D4-9AFB-4CA5-B653-2865E1CC73E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0347862-F0C7-43EB-A41B-96872FAEEC9E}" type="pres">
      <dgm:prSet presAssocID="{78E475BB-734C-4980-82B4-4822F29D7344}" presName="parTrans" presStyleLbl="sibTrans2D1" presStyleIdx="3" presStyleCnt="5"/>
      <dgm:spPr/>
      <dgm:t>
        <a:bodyPr/>
        <a:lstStyle/>
        <a:p>
          <a:endParaRPr lang="zh-TW" altLang="en-US"/>
        </a:p>
      </dgm:t>
    </dgm:pt>
    <dgm:pt modelId="{5E0EA7EB-4A05-4918-8542-024CB4780980}" type="pres">
      <dgm:prSet presAssocID="{78E475BB-734C-4980-82B4-4822F29D7344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D4685795-7FF7-4148-A860-2279518B148B}" type="pres">
      <dgm:prSet presAssocID="{74F7730C-A006-4BB6-BA1C-BBF65B338F1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86E41E1-D39D-4BA8-8CDA-C30757BB0538}" type="pres">
      <dgm:prSet presAssocID="{B08FF2F8-7CCD-401B-9F83-ECA0C6FBCD1C}" presName="parTrans" presStyleLbl="sibTrans2D1" presStyleIdx="4" presStyleCnt="5"/>
      <dgm:spPr/>
      <dgm:t>
        <a:bodyPr/>
        <a:lstStyle/>
        <a:p>
          <a:endParaRPr lang="zh-TW" altLang="en-US"/>
        </a:p>
      </dgm:t>
    </dgm:pt>
    <dgm:pt modelId="{142CC2A8-557F-494D-9982-F93ED741C82C}" type="pres">
      <dgm:prSet presAssocID="{B08FF2F8-7CCD-401B-9F83-ECA0C6FBCD1C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26B3F13D-4C63-44DA-9D4C-CC4DC925E20C}" type="pres">
      <dgm:prSet presAssocID="{0EA6DC19-DCA4-474C-9E6B-1280D041EBA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67341EF-5051-40B8-B01C-D9C91B4B7FF0}" type="presOf" srcId="{74F7730C-A006-4BB6-BA1C-BBF65B338F19}" destId="{D4685795-7FF7-4148-A860-2279518B148B}" srcOrd="0" destOrd="0" presId="urn:microsoft.com/office/officeart/2005/8/layout/radial5"/>
    <dgm:cxn modelId="{FECAA85C-0258-4C0A-8BAE-DE22AE17015A}" type="presOf" srcId="{858E3CCE-A0A8-4D61-A2F7-465F06A9E7B8}" destId="{E7C60020-A25D-4337-95A7-049539278ED9}" srcOrd="1" destOrd="0" presId="urn:microsoft.com/office/officeart/2005/8/layout/radial5"/>
    <dgm:cxn modelId="{94E196F3-5AE7-495F-98C7-3CD1AE8A70E9}" type="presOf" srcId="{858E3CCE-A0A8-4D61-A2F7-465F06A9E7B8}" destId="{46119A42-0F22-4C44-B1E7-A072EC7B76FF}" srcOrd="0" destOrd="0" presId="urn:microsoft.com/office/officeart/2005/8/layout/radial5"/>
    <dgm:cxn modelId="{E0AE398A-9CC1-43A8-9D88-0AE3038156C1}" type="presOf" srcId="{B08FF2F8-7CCD-401B-9F83-ECA0C6FBCD1C}" destId="{186E41E1-D39D-4BA8-8CDA-C30757BB0538}" srcOrd="0" destOrd="0" presId="urn:microsoft.com/office/officeart/2005/8/layout/radial5"/>
    <dgm:cxn modelId="{5C08566F-7C28-47BC-A63E-44D469CBEC8E}" type="presOf" srcId="{8BE28786-6BB2-4304-BDE8-D8EA628F838D}" destId="{E286F47F-87B3-4DFE-9CF2-53B61D2A8E74}" srcOrd="0" destOrd="0" presId="urn:microsoft.com/office/officeart/2005/8/layout/radial5"/>
    <dgm:cxn modelId="{C59F65ED-C4A1-4B6C-B223-821E4639FCCC}" srcId="{A40B6A2D-C2AB-4F9E-9414-49149FFD4670}" destId="{0EA6DC19-DCA4-474C-9E6B-1280D041EBAC}" srcOrd="4" destOrd="0" parTransId="{B08FF2F8-7CCD-401B-9F83-ECA0C6FBCD1C}" sibTransId="{9B65A826-3B05-49E1-9CE7-E53B30D8A457}"/>
    <dgm:cxn modelId="{5DBB71AC-9401-4870-81E9-B381D6E6DBB7}" type="presOf" srcId="{78E475BB-734C-4980-82B4-4822F29D7344}" destId="{5E0EA7EB-4A05-4918-8542-024CB4780980}" srcOrd="1" destOrd="0" presId="urn:microsoft.com/office/officeart/2005/8/layout/radial5"/>
    <dgm:cxn modelId="{5E4611E5-91E3-4D68-AFAF-92694D3F51BB}" srcId="{A40B6A2D-C2AB-4F9E-9414-49149FFD4670}" destId="{8BE28786-6BB2-4304-BDE8-D8EA628F838D}" srcOrd="1" destOrd="0" parTransId="{858E3CCE-A0A8-4D61-A2F7-465F06A9E7B8}" sibTransId="{FEE6C9EC-345F-4508-A04F-1AC7B4717806}"/>
    <dgm:cxn modelId="{2A7AA1A7-C652-4944-9E32-D10249318DE6}" srcId="{A40B6A2D-C2AB-4F9E-9414-49149FFD4670}" destId="{74F7730C-A006-4BB6-BA1C-BBF65B338F19}" srcOrd="3" destOrd="0" parTransId="{78E475BB-734C-4980-82B4-4822F29D7344}" sibTransId="{0FDF873F-3D16-4AC7-B63A-0F70DE18241F}"/>
    <dgm:cxn modelId="{CF657D97-DE50-48BF-BD48-8DA84B876D94}" type="presOf" srcId="{60047D14-D61E-4288-8DE3-5F283DB61596}" destId="{770EA0B7-E898-430A-B9F1-09C1F967E683}" srcOrd="1" destOrd="0" presId="urn:microsoft.com/office/officeart/2005/8/layout/radial5"/>
    <dgm:cxn modelId="{112CD7A3-2FCE-440D-9ED3-685B35CF684F}" srcId="{A40B6A2D-C2AB-4F9E-9414-49149FFD4670}" destId="{997FDDAD-BF2E-426B-8925-8A1C6D820B92}" srcOrd="0" destOrd="0" parTransId="{4BADD880-3EDD-4CA4-94E1-9068675FA82B}" sibTransId="{D3D08D9A-A384-400E-90FF-E750CC26E9B4}"/>
    <dgm:cxn modelId="{04742CFD-12DB-48E2-A779-8C8E8B282185}" type="presOf" srcId="{60047D14-D61E-4288-8DE3-5F283DB61596}" destId="{80EE1669-D11F-4732-85D1-6FD688936F20}" srcOrd="0" destOrd="0" presId="urn:microsoft.com/office/officeart/2005/8/layout/radial5"/>
    <dgm:cxn modelId="{A4A9C931-CA1E-4F6D-8701-6381D1F68D1E}" type="presOf" srcId="{B08FF2F8-7CCD-401B-9F83-ECA0C6FBCD1C}" destId="{142CC2A8-557F-494D-9982-F93ED741C82C}" srcOrd="1" destOrd="0" presId="urn:microsoft.com/office/officeart/2005/8/layout/radial5"/>
    <dgm:cxn modelId="{CA6CCD82-7257-4404-AB97-34F4E843F08C}" type="presOf" srcId="{23DA67AC-B745-4290-9E15-58B2C1548AED}" destId="{0CAA65A5-FB84-4244-BDD5-7341344A6373}" srcOrd="0" destOrd="0" presId="urn:microsoft.com/office/officeart/2005/8/layout/radial5"/>
    <dgm:cxn modelId="{339DCC9E-AA45-46AE-9614-69F63F9B56F9}" type="presOf" srcId="{78E475BB-734C-4980-82B4-4822F29D7344}" destId="{B0347862-F0C7-43EB-A41B-96872FAEEC9E}" srcOrd="0" destOrd="0" presId="urn:microsoft.com/office/officeart/2005/8/layout/radial5"/>
    <dgm:cxn modelId="{DE44AE68-385E-4FBD-8872-75B5C1043E13}" type="presOf" srcId="{997FDDAD-BF2E-426B-8925-8A1C6D820B92}" destId="{4CE05B0C-3947-4C80-9800-D2E34A45992E}" srcOrd="0" destOrd="0" presId="urn:microsoft.com/office/officeart/2005/8/layout/radial5"/>
    <dgm:cxn modelId="{0015B24F-5C22-4CBC-994E-419339741937}" type="presOf" srcId="{4BADD880-3EDD-4CA4-94E1-9068675FA82B}" destId="{F22DA52B-D9D8-44A5-A23A-C81060090846}" srcOrd="0" destOrd="0" presId="urn:microsoft.com/office/officeart/2005/8/layout/radial5"/>
    <dgm:cxn modelId="{A4673354-2B04-4FE5-B325-6F33398FBE5A}" type="presOf" srcId="{A40B6A2D-C2AB-4F9E-9414-49149FFD4670}" destId="{E75A7956-EE65-4C71-8BEC-2CC09DF09FBC}" srcOrd="0" destOrd="0" presId="urn:microsoft.com/office/officeart/2005/8/layout/radial5"/>
    <dgm:cxn modelId="{72A6E7F6-55F4-49D9-A482-5F67723819B5}" type="presOf" srcId="{4BADD880-3EDD-4CA4-94E1-9068675FA82B}" destId="{3452C74B-9244-4AE2-BB42-7F55970E9A59}" srcOrd="1" destOrd="0" presId="urn:microsoft.com/office/officeart/2005/8/layout/radial5"/>
    <dgm:cxn modelId="{FB8798E0-F11B-41EC-AF0F-2955F1909397}" type="presOf" srcId="{0EA6DC19-DCA4-474C-9E6B-1280D041EBAC}" destId="{26B3F13D-4C63-44DA-9D4C-CC4DC925E20C}" srcOrd="0" destOrd="0" presId="urn:microsoft.com/office/officeart/2005/8/layout/radial5"/>
    <dgm:cxn modelId="{26F83559-090C-48A3-9C96-C49DEE33BB38}" type="presOf" srcId="{D8CA51D4-9AFB-4CA5-B653-2865E1CC73E8}" destId="{52B63ADB-3C54-42D8-94D0-DA8180A41E18}" srcOrd="0" destOrd="0" presId="urn:microsoft.com/office/officeart/2005/8/layout/radial5"/>
    <dgm:cxn modelId="{E310DC6B-C241-4CB3-A210-9EC3949D4493}" srcId="{23DA67AC-B745-4290-9E15-58B2C1548AED}" destId="{A40B6A2D-C2AB-4F9E-9414-49149FFD4670}" srcOrd="0" destOrd="0" parTransId="{1928D8DC-6BE0-4538-B9FB-24117D19AB70}" sibTransId="{3CE933A4-7B6A-4394-AED7-E6716A1AD768}"/>
    <dgm:cxn modelId="{A106DBA8-D7ED-4369-8ED2-3FEB450D4A9F}" srcId="{A40B6A2D-C2AB-4F9E-9414-49149FFD4670}" destId="{D8CA51D4-9AFB-4CA5-B653-2865E1CC73E8}" srcOrd="2" destOrd="0" parTransId="{60047D14-D61E-4288-8DE3-5F283DB61596}" sibTransId="{CD32572A-2906-47F2-8FC3-3954D67072A9}"/>
    <dgm:cxn modelId="{8873ACAE-3310-47CA-B6B3-9223C9377047}" type="presParOf" srcId="{0CAA65A5-FB84-4244-BDD5-7341344A6373}" destId="{E75A7956-EE65-4C71-8BEC-2CC09DF09FBC}" srcOrd="0" destOrd="0" presId="urn:microsoft.com/office/officeart/2005/8/layout/radial5"/>
    <dgm:cxn modelId="{21E9E9C0-116E-414F-BDD4-90CB6EE392C7}" type="presParOf" srcId="{0CAA65A5-FB84-4244-BDD5-7341344A6373}" destId="{F22DA52B-D9D8-44A5-A23A-C81060090846}" srcOrd="1" destOrd="0" presId="urn:microsoft.com/office/officeart/2005/8/layout/radial5"/>
    <dgm:cxn modelId="{5D154EAA-E1A8-44F9-9B48-B86C96A40EA9}" type="presParOf" srcId="{F22DA52B-D9D8-44A5-A23A-C81060090846}" destId="{3452C74B-9244-4AE2-BB42-7F55970E9A59}" srcOrd="0" destOrd="0" presId="urn:microsoft.com/office/officeart/2005/8/layout/radial5"/>
    <dgm:cxn modelId="{A7953DE7-2E45-4FD0-B95E-8BCFFFF6D268}" type="presParOf" srcId="{0CAA65A5-FB84-4244-BDD5-7341344A6373}" destId="{4CE05B0C-3947-4C80-9800-D2E34A45992E}" srcOrd="2" destOrd="0" presId="urn:microsoft.com/office/officeart/2005/8/layout/radial5"/>
    <dgm:cxn modelId="{132DB308-CBA1-4F4B-A8BE-DB4389290AC4}" type="presParOf" srcId="{0CAA65A5-FB84-4244-BDD5-7341344A6373}" destId="{46119A42-0F22-4C44-B1E7-A072EC7B76FF}" srcOrd="3" destOrd="0" presId="urn:microsoft.com/office/officeart/2005/8/layout/radial5"/>
    <dgm:cxn modelId="{B55BA610-18EF-488A-9F3C-E654D13BB6D9}" type="presParOf" srcId="{46119A42-0F22-4C44-B1E7-A072EC7B76FF}" destId="{E7C60020-A25D-4337-95A7-049539278ED9}" srcOrd="0" destOrd="0" presId="urn:microsoft.com/office/officeart/2005/8/layout/radial5"/>
    <dgm:cxn modelId="{CD81983D-8C2B-48D0-A0C8-2BE2D47F52F4}" type="presParOf" srcId="{0CAA65A5-FB84-4244-BDD5-7341344A6373}" destId="{E286F47F-87B3-4DFE-9CF2-53B61D2A8E74}" srcOrd="4" destOrd="0" presId="urn:microsoft.com/office/officeart/2005/8/layout/radial5"/>
    <dgm:cxn modelId="{656E6804-9F68-425C-8CF8-04864B5C123B}" type="presParOf" srcId="{0CAA65A5-FB84-4244-BDD5-7341344A6373}" destId="{80EE1669-D11F-4732-85D1-6FD688936F20}" srcOrd="5" destOrd="0" presId="urn:microsoft.com/office/officeart/2005/8/layout/radial5"/>
    <dgm:cxn modelId="{F45C85B4-445D-49F4-BA41-1CDB9BDF8CC2}" type="presParOf" srcId="{80EE1669-D11F-4732-85D1-6FD688936F20}" destId="{770EA0B7-E898-430A-B9F1-09C1F967E683}" srcOrd="0" destOrd="0" presId="urn:microsoft.com/office/officeart/2005/8/layout/radial5"/>
    <dgm:cxn modelId="{32A4EB90-707E-4D5E-AB8F-CCBDC18B9F86}" type="presParOf" srcId="{0CAA65A5-FB84-4244-BDD5-7341344A6373}" destId="{52B63ADB-3C54-42D8-94D0-DA8180A41E18}" srcOrd="6" destOrd="0" presId="urn:microsoft.com/office/officeart/2005/8/layout/radial5"/>
    <dgm:cxn modelId="{357CF9CD-4D42-4646-8B4F-B98C003C1F0E}" type="presParOf" srcId="{0CAA65A5-FB84-4244-BDD5-7341344A6373}" destId="{B0347862-F0C7-43EB-A41B-96872FAEEC9E}" srcOrd="7" destOrd="0" presId="urn:microsoft.com/office/officeart/2005/8/layout/radial5"/>
    <dgm:cxn modelId="{2218B210-2AC9-494F-B62E-DECBD5A0E93A}" type="presParOf" srcId="{B0347862-F0C7-43EB-A41B-96872FAEEC9E}" destId="{5E0EA7EB-4A05-4918-8542-024CB4780980}" srcOrd="0" destOrd="0" presId="urn:microsoft.com/office/officeart/2005/8/layout/radial5"/>
    <dgm:cxn modelId="{71022A63-D8DC-4818-8D27-4058476AD878}" type="presParOf" srcId="{0CAA65A5-FB84-4244-BDD5-7341344A6373}" destId="{D4685795-7FF7-4148-A860-2279518B148B}" srcOrd="8" destOrd="0" presId="urn:microsoft.com/office/officeart/2005/8/layout/radial5"/>
    <dgm:cxn modelId="{B6FEF6B9-7DA6-4216-9BC4-869D9AA294D0}" type="presParOf" srcId="{0CAA65A5-FB84-4244-BDD5-7341344A6373}" destId="{186E41E1-D39D-4BA8-8CDA-C30757BB0538}" srcOrd="9" destOrd="0" presId="urn:microsoft.com/office/officeart/2005/8/layout/radial5"/>
    <dgm:cxn modelId="{C25139F6-C114-40E6-B396-91180429F430}" type="presParOf" srcId="{186E41E1-D39D-4BA8-8CDA-C30757BB0538}" destId="{142CC2A8-557F-494D-9982-F93ED741C82C}" srcOrd="0" destOrd="0" presId="urn:microsoft.com/office/officeart/2005/8/layout/radial5"/>
    <dgm:cxn modelId="{7ED47546-A1EE-4248-BEF6-F01E7677C851}" type="presParOf" srcId="{0CAA65A5-FB84-4244-BDD5-7341344A6373}" destId="{26B3F13D-4C63-44DA-9D4C-CC4DC925E20C}" srcOrd="10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DA67AC-B745-4290-9E15-58B2C1548AED}" type="doc">
      <dgm:prSet loTypeId="urn:microsoft.com/office/officeart/2005/8/layout/radial5" loCatId="cycle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zh-TW" altLang="en-US"/>
        </a:p>
      </dgm:t>
    </dgm:pt>
    <dgm:pt modelId="{A40B6A2D-C2AB-4F9E-9414-49149FFD4670}">
      <dgm:prSet phldrT="[文字]"/>
      <dgm:spPr/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作</a:t>
          </a:r>
          <a:endParaRPr lang="zh-TW" altLang="en-US" b="1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gm:t>
    </dgm:pt>
    <dgm:pt modelId="{1928D8DC-6BE0-4538-B9FB-24117D19AB70}" type="par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CE933A4-7B6A-4394-AED7-E6716A1AD768}" type="sib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97FDDAD-BF2E-426B-8925-8A1C6D820B92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工作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4BADD880-3EDD-4CA4-94E1-9068675FA82B}" type="par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3D08D9A-A384-400E-90FF-E750CC26E9B4}" type="sib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8BE28786-6BB2-4304-BDE8-D8EA628F838D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作業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858E3CCE-A0A8-4D61-A2F7-465F06A9E7B8}" type="par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FEE6C9EC-345F-4508-A04F-1AC7B4717806}" type="sib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8CA51D4-9AFB-4CA5-B653-2865E1CC73E8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作用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60047D14-D61E-4288-8DE3-5F283DB61596}" type="par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CD32572A-2906-47F2-8FC3-3954D67072A9}" type="sib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4F7730C-A006-4BB6-BA1C-BBF65B338F19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作家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78E475BB-734C-4980-82B4-4822F29D7344}" type="par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FDF873F-3D16-4AC7-B63A-0F70DE18241F}" type="sib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EA6DC19-DCA4-474C-9E6B-1280D041EBAC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作文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B08FF2F8-7CCD-401B-9F83-ECA0C6FBCD1C}" type="par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B65A826-3B05-49E1-9CE7-E53B30D8A457}" type="sib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CAA65A5-FB84-4244-BDD5-7341344A6373}" type="pres">
      <dgm:prSet presAssocID="{23DA67AC-B745-4290-9E15-58B2C1548A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75A7956-EE65-4C71-8BEC-2CC09DF09FBC}" type="pres">
      <dgm:prSet presAssocID="{A40B6A2D-C2AB-4F9E-9414-49149FFD4670}" presName="centerShape" presStyleLbl="node0" presStyleIdx="0" presStyleCnt="1" custLinFactNeighborX="-1397" custLinFactNeighborY="1011"/>
      <dgm:spPr/>
      <dgm:t>
        <a:bodyPr/>
        <a:lstStyle/>
        <a:p>
          <a:endParaRPr lang="zh-TW" altLang="en-US"/>
        </a:p>
      </dgm:t>
    </dgm:pt>
    <dgm:pt modelId="{F22DA52B-D9D8-44A5-A23A-C81060090846}" type="pres">
      <dgm:prSet presAssocID="{4BADD880-3EDD-4CA4-94E1-9068675FA82B}" presName="parTrans" presStyleLbl="sibTrans2D1" presStyleIdx="0" presStyleCnt="5"/>
      <dgm:spPr/>
      <dgm:t>
        <a:bodyPr/>
        <a:lstStyle/>
        <a:p>
          <a:endParaRPr lang="zh-TW" altLang="en-US"/>
        </a:p>
      </dgm:t>
    </dgm:pt>
    <dgm:pt modelId="{3452C74B-9244-4AE2-BB42-7F55970E9A59}" type="pres">
      <dgm:prSet presAssocID="{4BADD880-3EDD-4CA4-94E1-9068675FA82B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4CE05B0C-3947-4C80-9800-D2E34A45992E}" type="pres">
      <dgm:prSet presAssocID="{997FDDAD-BF2E-426B-8925-8A1C6D820B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119A42-0F22-4C44-B1E7-A072EC7B76FF}" type="pres">
      <dgm:prSet presAssocID="{858E3CCE-A0A8-4D61-A2F7-465F06A9E7B8}" presName="parTrans" presStyleLbl="sibTrans2D1" presStyleIdx="1" presStyleCnt="5"/>
      <dgm:spPr/>
      <dgm:t>
        <a:bodyPr/>
        <a:lstStyle/>
        <a:p>
          <a:endParaRPr lang="zh-TW" altLang="en-US"/>
        </a:p>
      </dgm:t>
    </dgm:pt>
    <dgm:pt modelId="{E7C60020-A25D-4337-95A7-049539278ED9}" type="pres">
      <dgm:prSet presAssocID="{858E3CCE-A0A8-4D61-A2F7-465F06A9E7B8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E286F47F-87B3-4DFE-9CF2-53B61D2A8E74}" type="pres">
      <dgm:prSet presAssocID="{8BE28786-6BB2-4304-BDE8-D8EA628F838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0EE1669-D11F-4732-85D1-6FD688936F20}" type="pres">
      <dgm:prSet presAssocID="{60047D14-D61E-4288-8DE3-5F283DB61596}" presName="parTrans" presStyleLbl="sibTrans2D1" presStyleIdx="2" presStyleCnt="5"/>
      <dgm:spPr/>
      <dgm:t>
        <a:bodyPr/>
        <a:lstStyle/>
        <a:p>
          <a:endParaRPr lang="zh-TW" altLang="en-US"/>
        </a:p>
      </dgm:t>
    </dgm:pt>
    <dgm:pt modelId="{770EA0B7-E898-430A-B9F1-09C1F967E683}" type="pres">
      <dgm:prSet presAssocID="{60047D14-D61E-4288-8DE3-5F283DB61596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52B63ADB-3C54-42D8-94D0-DA8180A41E18}" type="pres">
      <dgm:prSet presAssocID="{D8CA51D4-9AFB-4CA5-B653-2865E1CC73E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0347862-F0C7-43EB-A41B-96872FAEEC9E}" type="pres">
      <dgm:prSet presAssocID="{78E475BB-734C-4980-82B4-4822F29D7344}" presName="parTrans" presStyleLbl="sibTrans2D1" presStyleIdx="3" presStyleCnt="5"/>
      <dgm:spPr/>
      <dgm:t>
        <a:bodyPr/>
        <a:lstStyle/>
        <a:p>
          <a:endParaRPr lang="zh-TW" altLang="en-US"/>
        </a:p>
      </dgm:t>
    </dgm:pt>
    <dgm:pt modelId="{5E0EA7EB-4A05-4918-8542-024CB4780980}" type="pres">
      <dgm:prSet presAssocID="{78E475BB-734C-4980-82B4-4822F29D7344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D4685795-7FF7-4148-A860-2279518B148B}" type="pres">
      <dgm:prSet presAssocID="{74F7730C-A006-4BB6-BA1C-BBF65B338F1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86E41E1-D39D-4BA8-8CDA-C30757BB0538}" type="pres">
      <dgm:prSet presAssocID="{B08FF2F8-7CCD-401B-9F83-ECA0C6FBCD1C}" presName="parTrans" presStyleLbl="sibTrans2D1" presStyleIdx="4" presStyleCnt="5"/>
      <dgm:spPr/>
      <dgm:t>
        <a:bodyPr/>
        <a:lstStyle/>
        <a:p>
          <a:endParaRPr lang="zh-TW" altLang="en-US"/>
        </a:p>
      </dgm:t>
    </dgm:pt>
    <dgm:pt modelId="{142CC2A8-557F-494D-9982-F93ED741C82C}" type="pres">
      <dgm:prSet presAssocID="{B08FF2F8-7CCD-401B-9F83-ECA0C6FBCD1C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26B3F13D-4C63-44DA-9D4C-CC4DC925E20C}" type="pres">
      <dgm:prSet presAssocID="{0EA6DC19-DCA4-474C-9E6B-1280D041EBA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7EAAF6F-60DC-4B37-AC09-D81977496CAF}" type="presOf" srcId="{4BADD880-3EDD-4CA4-94E1-9068675FA82B}" destId="{3452C74B-9244-4AE2-BB42-7F55970E9A59}" srcOrd="1" destOrd="0" presId="urn:microsoft.com/office/officeart/2005/8/layout/radial5"/>
    <dgm:cxn modelId="{8808E9BF-AF35-4034-9AC2-A87587AB8914}" type="presOf" srcId="{60047D14-D61E-4288-8DE3-5F283DB61596}" destId="{80EE1669-D11F-4732-85D1-6FD688936F20}" srcOrd="0" destOrd="0" presId="urn:microsoft.com/office/officeart/2005/8/layout/radial5"/>
    <dgm:cxn modelId="{500BC85D-27DC-400F-A1F1-F489B8B7475E}" type="presOf" srcId="{858E3CCE-A0A8-4D61-A2F7-465F06A9E7B8}" destId="{E7C60020-A25D-4337-95A7-049539278ED9}" srcOrd="1" destOrd="0" presId="urn:microsoft.com/office/officeart/2005/8/layout/radial5"/>
    <dgm:cxn modelId="{C59F65ED-C4A1-4B6C-B223-821E4639FCCC}" srcId="{A40B6A2D-C2AB-4F9E-9414-49149FFD4670}" destId="{0EA6DC19-DCA4-474C-9E6B-1280D041EBAC}" srcOrd="4" destOrd="0" parTransId="{B08FF2F8-7CCD-401B-9F83-ECA0C6FBCD1C}" sibTransId="{9B65A826-3B05-49E1-9CE7-E53B30D8A457}"/>
    <dgm:cxn modelId="{5E4611E5-91E3-4D68-AFAF-92694D3F51BB}" srcId="{A40B6A2D-C2AB-4F9E-9414-49149FFD4670}" destId="{8BE28786-6BB2-4304-BDE8-D8EA628F838D}" srcOrd="1" destOrd="0" parTransId="{858E3CCE-A0A8-4D61-A2F7-465F06A9E7B8}" sibTransId="{FEE6C9EC-345F-4508-A04F-1AC7B4717806}"/>
    <dgm:cxn modelId="{0C2935BB-0B1A-41B1-BB7A-892953BF4EB1}" type="presOf" srcId="{B08FF2F8-7CCD-401B-9F83-ECA0C6FBCD1C}" destId="{142CC2A8-557F-494D-9982-F93ED741C82C}" srcOrd="1" destOrd="0" presId="urn:microsoft.com/office/officeart/2005/8/layout/radial5"/>
    <dgm:cxn modelId="{335629E5-384B-40D8-B881-B4E6060FB0D3}" type="presOf" srcId="{74F7730C-A006-4BB6-BA1C-BBF65B338F19}" destId="{D4685795-7FF7-4148-A860-2279518B148B}" srcOrd="0" destOrd="0" presId="urn:microsoft.com/office/officeart/2005/8/layout/radial5"/>
    <dgm:cxn modelId="{2A7AA1A7-C652-4944-9E32-D10249318DE6}" srcId="{A40B6A2D-C2AB-4F9E-9414-49149FFD4670}" destId="{74F7730C-A006-4BB6-BA1C-BBF65B338F19}" srcOrd="3" destOrd="0" parTransId="{78E475BB-734C-4980-82B4-4822F29D7344}" sibTransId="{0FDF873F-3D16-4AC7-B63A-0F70DE18241F}"/>
    <dgm:cxn modelId="{112CD7A3-2FCE-440D-9ED3-685B35CF684F}" srcId="{A40B6A2D-C2AB-4F9E-9414-49149FFD4670}" destId="{997FDDAD-BF2E-426B-8925-8A1C6D820B92}" srcOrd="0" destOrd="0" parTransId="{4BADD880-3EDD-4CA4-94E1-9068675FA82B}" sibTransId="{D3D08D9A-A384-400E-90FF-E750CC26E9B4}"/>
    <dgm:cxn modelId="{069A65EE-1FED-4688-86C5-7CD98A941ECA}" type="presOf" srcId="{858E3CCE-A0A8-4D61-A2F7-465F06A9E7B8}" destId="{46119A42-0F22-4C44-B1E7-A072EC7B76FF}" srcOrd="0" destOrd="0" presId="urn:microsoft.com/office/officeart/2005/8/layout/radial5"/>
    <dgm:cxn modelId="{EEECE489-A909-4EAC-869B-DB4710AD1E6C}" type="presOf" srcId="{23DA67AC-B745-4290-9E15-58B2C1548AED}" destId="{0CAA65A5-FB84-4244-BDD5-7341344A6373}" srcOrd="0" destOrd="0" presId="urn:microsoft.com/office/officeart/2005/8/layout/radial5"/>
    <dgm:cxn modelId="{62AD926C-8791-4360-A77E-5EEAE217E932}" type="presOf" srcId="{8BE28786-6BB2-4304-BDE8-D8EA628F838D}" destId="{E286F47F-87B3-4DFE-9CF2-53B61D2A8E74}" srcOrd="0" destOrd="0" presId="urn:microsoft.com/office/officeart/2005/8/layout/radial5"/>
    <dgm:cxn modelId="{244424C9-8F69-4B4B-9AC5-F6E417397470}" type="presOf" srcId="{78E475BB-734C-4980-82B4-4822F29D7344}" destId="{5E0EA7EB-4A05-4918-8542-024CB4780980}" srcOrd="1" destOrd="0" presId="urn:microsoft.com/office/officeart/2005/8/layout/radial5"/>
    <dgm:cxn modelId="{213C25B5-BA94-4660-A272-9B81111304D0}" type="presOf" srcId="{78E475BB-734C-4980-82B4-4822F29D7344}" destId="{B0347862-F0C7-43EB-A41B-96872FAEEC9E}" srcOrd="0" destOrd="0" presId="urn:microsoft.com/office/officeart/2005/8/layout/radial5"/>
    <dgm:cxn modelId="{27E7E6CC-7FFA-4EDD-B375-31AE27E7B06C}" type="presOf" srcId="{A40B6A2D-C2AB-4F9E-9414-49149FFD4670}" destId="{E75A7956-EE65-4C71-8BEC-2CC09DF09FBC}" srcOrd="0" destOrd="0" presId="urn:microsoft.com/office/officeart/2005/8/layout/radial5"/>
    <dgm:cxn modelId="{55992AAC-49B3-49B1-9251-9ACC2498426A}" type="presOf" srcId="{997FDDAD-BF2E-426B-8925-8A1C6D820B92}" destId="{4CE05B0C-3947-4C80-9800-D2E34A45992E}" srcOrd="0" destOrd="0" presId="urn:microsoft.com/office/officeart/2005/8/layout/radial5"/>
    <dgm:cxn modelId="{0D818610-698C-41C7-AFD7-BBBB25A1EFA3}" type="presOf" srcId="{4BADD880-3EDD-4CA4-94E1-9068675FA82B}" destId="{F22DA52B-D9D8-44A5-A23A-C81060090846}" srcOrd="0" destOrd="0" presId="urn:microsoft.com/office/officeart/2005/8/layout/radial5"/>
    <dgm:cxn modelId="{CA4972A9-34E9-461B-B7C9-F1F5A6DD4C2C}" type="presOf" srcId="{0EA6DC19-DCA4-474C-9E6B-1280D041EBAC}" destId="{26B3F13D-4C63-44DA-9D4C-CC4DC925E20C}" srcOrd="0" destOrd="0" presId="urn:microsoft.com/office/officeart/2005/8/layout/radial5"/>
    <dgm:cxn modelId="{85C79799-8BC9-4164-88C0-D4824B3E0176}" type="presOf" srcId="{D8CA51D4-9AFB-4CA5-B653-2865E1CC73E8}" destId="{52B63ADB-3C54-42D8-94D0-DA8180A41E18}" srcOrd="0" destOrd="0" presId="urn:microsoft.com/office/officeart/2005/8/layout/radial5"/>
    <dgm:cxn modelId="{E310DC6B-C241-4CB3-A210-9EC3949D4493}" srcId="{23DA67AC-B745-4290-9E15-58B2C1548AED}" destId="{A40B6A2D-C2AB-4F9E-9414-49149FFD4670}" srcOrd="0" destOrd="0" parTransId="{1928D8DC-6BE0-4538-B9FB-24117D19AB70}" sibTransId="{3CE933A4-7B6A-4394-AED7-E6716A1AD768}"/>
    <dgm:cxn modelId="{1A3150EB-F026-4398-8F48-71B7D3F976BF}" type="presOf" srcId="{60047D14-D61E-4288-8DE3-5F283DB61596}" destId="{770EA0B7-E898-430A-B9F1-09C1F967E683}" srcOrd="1" destOrd="0" presId="urn:microsoft.com/office/officeart/2005/8/layout/radial5"/>
    <dgm:cxn modelId="{4C2D16AA-C2D8-435C-B395-00AE73819275}" type="presOf" srcId="{B08FF2F8-7CCD-401B-9F83-ECA0C6FBCD1C}" destId="{186E41E1-D39D-4BA8-8CDA-C30757BB0538}" srcOrd="0" destOrd="0" presId="urn:microsoft.com/office/officeart/2005/8/layout/radial5"/>
    <dgm:cxn modelId="{A106DBA8-D7ED-4369-8ED2-3FEB450D4A9F}" srcId="{A40B6A2D-C2AB-4F9E-9414-49149FFD4670}" destId="{D8CA51D4-9AFB-4CA5-B653-2865E1CC73E8}" srcOrd="2" destOrd="0" parTransId="{60047D14-D61E-4288-8DE3-5F283DB61596}" sibTransId="{CD32572A-2906-47F2-8FC3-3954D67072A9}"/>
    <dgm:cxn modelId="{1461F7BC-9BB2-4C15-B20D-213E0FD601AA}" type="presParOf" srcId="{0CAA65A5-FB84-4244-BDD5-7341344A6373}" destId="{E75A7956-EE65-4C71-8BEC-2CC09DF09FBC}" srcOrd="0" destOrd="0" presId="urn:microsoft.com/office/officeart/2005/8/layout/radial5"/>
    <dgm:cxn modelId="{2524EF10-21AA-4B3E-84A1-E99EE95CA5D9}" type="presParOf" srcId="{0CAA65A5-FB84-4244-BDD5-7341344A6373}" destId="{F22DA52B-D9D8-44A5-A23A-C81060090846}" srcOrd="1" destOrd="0" presId="urn:microsoft.com/office/officeart/2005/8/layout/radial5"/>
    <dgm:cxn modelId="{FA37AF6B-860C-41C2-9878-A6EBEE946077}" type="presParOf" srcId="{F22DA52B-D9D8-44A5-A23A-C81060090846}" destId="{3452C74B-9244-4AE2-BB42-7F55970E9A59}" srcOrd="0" destOrd="0" presId="urn:microsoft.com/office/officeart/2005/8/layout/radial5"/>
    <dgm:cxn modelId="{BC03DA5B-3083-4360-8B80-44A7679906B7}" type="presParOf" srcId="{0CAA65A5-FB84-4244-BDD5-7341344A6373}" destId="{4CE05B0C-3947-4C80-9800-D2E34A45992E}" srcOrd="2" destOrd="0" presId="urn:microsoft.com/office/officeart/2005/8/layout/radial5"/>
    <dgm:cxn modelId="{32F81C86-F6BD-49DE-9906-0A38BDE9B34D}" type="presParOf" srcId="{0CAA65A5-FB84-4244-BDD5-7341344A6373}" destId="{46119A42-0F22-4C44-B1E7-A072EC7B76FF}" srcOrd="3" destOrd="0" presId="urn:microsoft.com/office/officeart/2005/8/layout/radial5"/>
    <dgm:cxn modelId="{CBA94180-DE31-41F1-A033-7BF325D5F220}" type="presParOf" srcId="{46119A42-0F22-4C44-B1E7-A072EC7B76FF}" destId="{E7C60020-A25D-4337-95A7-049539278ED9}" srcOrd="0" destOrd="0" presId="urn:microsoft.com/office/officeart/2005/8/layout/radial5"/>
    <dgm:cxn modelId="{9406FA3B-E082-4296-A35B-8C4BC338CAEF}" type="presParOf" srcId="{0CAA65A5-FB84-4244-BDD5-7341344A6373}" destId="{E286F47F-87B3-4DFE-9CF2-53B61D2A8E74}" srcOrd="4" destOrd="0" presId="urn:microsoft.com/office/officeart/2005/8/layout/radial5"/>
    <dgm:cxn modelId="{9439B315-C8D8-4728-9FCF-2679F0C741CE}" type="presParOf" srcId="{0CAA65A5-FB84-4244-BDD5-7341344A6373}" destId="{80EE1669-D11F-4732-85D1-6FD688936F20}" srcOrd="5" destOrd="0" presId="urn:microsoft.com/office/officeart/2005/8/layout/radial5"/>
    <dgm:cxn modelId="{152D3B8B-F97D-470E-A42E-588566649C97}" type="presParOf" srcId="{80EE1669-D11F-4732-85D1-6FD688936F20}" destId="{770EA0B7-E898-430A-B9F1-09C1F967E683}" srcOrd="0" destOrd="0" presId="urn:microsoft.com/office/officeart/2005/8/layout/radial5"/>
    <dgm:cxn modelId="{052CB877-7710-43A8-9939-6869977986AB}" type="presParOf" srcId="{0CAA65A5-FB84-4244-BDD5-7341344A6373}" destId="{52B63ADB-3C54-42D8-94D0-DA8180A41E18}" srcOrd="6" destOrd="0" presId="urn:microsoft.com/office/officeart/2005/8/layout/radial5"/>
    <dgm:cxn modelId="{04274BBD-AF1E-4660-82B2-9861B5AB856D}" type="presParOf" srcId="{0CAA65A5-FB84-4244-BDD5-7341344A6373}" destId="{B0347862-F0C7-43EB-A41B-96872FAEEC9E}" srcOrd="7" destOrd="0" presId="urn:microsoft.com/office/officeart/2005/8/layout/radial5"/>
    <dgm:cxn modelId="{36B86032-8C6D-4958-8098-41B24BE917E9}" type="presParOf" srcId="{B0347862-F0C7-43EB-A41B-96872FAEEC9E}" destId="{5E0EA7EB-4A05-4918-8542-024CB4780980}" srcOrd="0" destOrd="0" presId="urn:microsoft.com/office/officeart/2005/8/layout/radial5"/>
    <dgm:cxn modelId="{6D93093D-B9CE-4D7F-BD17-A2805D71949B}" type="presParOf" srcId="{0CAA65A5-FB84-4244-BDD5-7341344A6373}" destId="{D4685795-7FF7-4148-A860-2279518B148B}" srcOrd="8" destOrd="0" presId="urn:microsoft.com/office/officeart/2005/8/layout/radial5"/>
    <dgm:cxn modelId="{9E4C6B56-DCFE-454C-8DFA-FE19F7257D75}" type="presParOf" srcId="{0CAA65A5-FB84-4244-BDD5-7341344A6373}" destId="{186E41E1-D39D-4BA8-8CDA-C30757BB0538}" srcOrd="9" destOrd="0" presId="urn:microsoft.com/office/officeart/2005/8/layout/radial5"/>
    <dgm:cxn modelId="{282BB7B0-622C-4C0E-BE86-78238CBFA878}" type="presParOf" srcId="{186E41E1-D39D-4BA8-8CDA-C30757BB0538}" destId="{142CC2A8-557F-494D-9982-F93ED741C82C}" srcOrd="0" destOrd="0" presId="urn:microsoft.com/office/officeart/2005/8/layout/radial5"/>
    <dgm:cxn modelId="{E6CC4402-AE4D-4B83-8BDC-AE846830BAD8}" type="presParOf" srcId="{0CAA65A5-FB84-4244-BDD5-7341344A6373}" destId="{26B3F13D-4C63-44DA-9D4C-CC4DC925E20C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DA67AC-B745-4290-9E15-58B2C1548AED}" type="doc">
      <dgm:prSet loTypeId="urn:microsoft.com/office/officeart/2005/8/layout/radial5" loCatId="cycle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A40B6A2D-C2AB-4F9E-9414-49149FFD4670}">
      <dgm:prSet phldrT="[文字]"/>
      <dgm:spPr/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工</a:t>
          </a:r>
          <a:endParaRPr lang="zh-TW" altLang="en-US" b="1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gm:t>
    </dgm:pt>
    <dgm:pt modelId="{1928D8DC-6BE0-4538-B9FB-24117D19AB70}" type="par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CE933A4-7B6A-4394-AED7-E6716A1AD768}" type="sib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97FDDAD-BF2E-426B-8925-8A1C6D820B92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木工？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4BADD880-3EDD-4CA4-94E1-9068675FA82B}" type="par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3D08D9A-A384-400E-90FF-E750CC26E9B4}" type="sib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8BE28786-6BB2-4304-BDE8-D8EA628F838D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手工？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858E3CCE-A0A8-4D61-A2F7-465F06A9E7B8}" type="par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FEE6C9EC-345F-4508-A04F-1AC7B4717806}" type="sib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8CA51D4-9AFB-4CA5-B653-2865E1CC73E8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做白工？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60047D14-D61E-4288-8DE3-5F283DB61596}" type="par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CD32572A-2906-47F2-8FC3-3954D67072A9}" type="sib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C578FE3-B4D6-4017-8519-4A381821B30D}">
      <dgm:prSet phldrT="[文字]"/>
      <dgm:spPr/>
      <dgm:t>
        <a:bodyPr/>
        <a:lstStyle/>
        <a:p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>….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42BFE53D-B5CD-4FA8-846A-38DC47A9F534}" type="parTrans" cxnId="{F47D7CEE-32A7-4A83-A77E-8AE0A9FE9980}">
      <dgm:prSet/>
      <dgm:spPr/>
      <dgm:t>
        <a:bodyPr/>
        <a:lstStyle/>
        <a:p>
          <a:endParaRPr lang="zh-TW" altLang="en-US"/>
        </a:p>
      </dgm:t>
    </dgm:pt>
    <dgm:pt modelId="{4C9ED220-D4FB-4F83-8FA8-1FA514491A30}" type="sibTrans" cxnId="{F47D7CEE-32A7-4A83-A77E-8AE0A9FE9980}">
      <dgm:prSet/>
      <dgm:spPr/>
      <dgm:t>
        <a:bodyPr/>
        <a:lstStyle/>
        <a:p>
          <a:endParaRPr lang="zh-TW" altLang="en-US"/>
        </a:p>
      </dgm:t>
    </dgm:pt>
    <dgm:pt modelId="{D7D81288-DEAF-4BFA-B185-08E87E0CCD8E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女工？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A9A0F39E-D21B-4F86-A78F-EAB64B406046}" type="parTrans" cxnId="{45B3D39D-4175-47D5-A5FF-721C4D295A4C}">
      <dgm:prSet/>
      <dgm:spPr/>
      <dgm:t>
        <a:bodyPr/>
        <a:lstStyle/>
        <a:p>
          <a:endParaRPr lang="zh-TW" altLang="en-US"/>
        </a:p>
      </dgm:t>
    </dgm:pt>
    <dgm:pt modelId="{3ED773F4-6C99-4425-9ECC-CE0585592289}" type="sibTrans" cxnId="{45B3D39D-4175-47D5-A5FF-721C4D295A4C}">
      <dgm:prSet/>
      <dgm:spPr/>
      <dgm:t>
        <a:bodyPr/>
        <a:lstStyle/>
        <a:p>
          <a:endParaRPr lang="zh-TW" altLang="en-US"/>
        </a:p>
      </dgm:t>
    </dgm:pt>
    <dgm:pt modelId="{0CAA65A5-FB84-4244-BDD5-7341344A6373}" type="pres">
      <dgm:prSet presAssocID="{23DA67AC-B745-4290-9E15-58B2C1548A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75A7956-EE65-4C71-8BEC-2CC09DF09FBC}" type="pres">
      <dgm:prSet presAssocID="{A40B6A2D-C2AB-4F9E-9414-49149FFD4670}" presName="centerShape" presStyleLbl="node0" presStyleIdx="0" presStyleCnt="1" custLinFactNeighborX="-1397" custLinFactNeighborY="1011"/>
      <dgm:spPr/>
      <dgm:t>
        <a:bodyPr/>
        <a:lstStyle/>
        <a:p>
          <a:endParaRPr lang="zh-TW" altLang="en-US"/>
        </a:p>
      </dgm:t>
    </dgm:pt>
    <dgm:pt modelId="{F22DA52B-D9D8-44A5-A23A-C81060090846}" type="pres">
      <dgm:prSet presAssocID="{4BADD880-3EDD-4CA4-94E1-9068675FA82B}" presName="parTrans" presStyleLbl="sibTrans2D1" presStyleIdx="0" presStyleCnt="5"/>
      <dgm:spPr/>
      <dgm:t>
        <a:bodyPr/>
        <a:lstStyle/>
        <a:p>
          <a:endParaRPr lang="zh-TW" altLang="en-US"/>
        </a:p>
      </dgm:t>
    </dgm:pt>
    <dgm:pt modelId="{3452C74B-9244-4AE2-BB42-7F55970E9A59}" type="pres">
      <dgm:prSet presAssocID="{4BADD880-3EDD-4CA4-94E1-9068675FA82B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4CE05B0C-3947-4C80-9800-D2E34A45992E}" type="pres">
      <dgm:prSet presAssocID="{997FDDAD-BF2E-426B-8925-8A1C6D820B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119A42-0F22-4C44-B1E7-A072EC7B76FF}" type="pres">
      <dgm:prSet presAssocID="{858E3CCE-A0A8-4D61-A2F7-465F06A9E7B8}" presName="parTrans" presStyleLbl="sibTrans2D1" presStyleIdx="1" presStyleCnt="5"/>
      <dgm:spPr/>
      <dgm:t>
        <a:bodyPr/>
        <a:lstStyle/>
        <a:p>
          <a:endParaRPr lang="zh-TW" altLang="en-US"/>
        </a:p>
      </dgm:t>
    </dgm:pt>
    <dgm:pt modelId="{E7C60020-A25D-4337-95A7-049539278ED9}" type="pres">
      <dgm:prSet presAssocID="{858E3CCE-A0A8-4D61-A2F7-465F06A9E7B8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E286F47F-87B3-4DFE-9CF2-53B61D2A8E74}" type="pres">
      <dgm:prSet presAssocID="{8BE28786-6BB2-4304-BDE8-D8EA628F838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0EE1669-D11F-4732-85D1-6FD688936F20}" type="pres">
      <dgm:prSet presAssocID="{60047D14-D61E-4288-8DE3-5F283DB61596}" presName="parTrans" presStyleLbl="sibTrans2D1" presStyleIdx="2" presStyleCnt="5"/>
      <dgm:spPr/>
      <dgm:t>
        <a:bodyPr/>
        <a:lstStyle/>
        <a:p>
          <a:endParaRPr lang="zh-TW" altLang="en-US"/>
        </a:p>
      </dgm:t>
    </dgm:pt>
    <dgm:pt modelId="{770EA0B7-E898-430A-B9F1-09C1F967E683}" type="pres">
      <dgm:prSet presAssocID="{60047D14-D61E-4288-8DE3-5F283DB61596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52B63ADB-3C54-42D8-94D0-DA8180A41E18}" type="pres">
      <dgm:prSet presAssocID="{D8CA51D4-9AFB-4CA5-B653-2865E1CC73E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F2884CB-A51F-4965-A424-255FAB289C77}" type="pres">
      <dgm:prSet presAssocID="{42BFE53D-B5CD-4FA8-846A-38DC47A9F534}" presName="parTrans" presStyleLbl="sibTrans2D1" presStyleIdx="3" presStyleCnt="5"/>
      <dgm:spPr/>
      <dgm:t>
        <a:bodyPr/>
        <a:lstStyle/>
        <a:p>
          <a:endParaRPr lang="zh-TW" altLang="en-US"/>
        </a:p>
      </dgm:t>
    </dgm:pt>
    <dgm:pt modelId="{52ABE837-407D-4D5A-A2AD-408DCD9D3213}" type="pres">
      <dgm:prSet presAssocID="{42BFE53D-B5CD-4FA8-846A-38DC47A9F534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44626376-B758-469A-8FFD-837773FDE3CD}" type="pres">
      <dgm:prSet presAssocID="{9C578FE3-B4D6-4017-8519-4A381821B30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44A47B6-226C-49C6-9862-27D59F6DFA78}" type="pres">
      <dgm:prSet presAssocID="{A9A0F39E-D21B-4F86-A78F-EAB64B406046}" presName="parTrans" presStyleLbl="sibTrans2D1" presStyleIdx="4" presStyleCnt="5"/>
      <dgm:spPr/>
      <dgm:t>
        <a:bodyPr/>
        <a:lstStyle/>
        <a:p>
          <a:endParaRPr lang="zh-TW" altLang="en-US"/>
        </a:p>
      </dgm:t>
    </dgm:pt>
    <dgm:pt modelId="{B4DC3479-1ABE-4091-98DA-1762D8071F51}" type="pres">
      <dgm:prSet presAssocID="{A9A0F39E-D21B-4F86-A78F-EAB64B406046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10C4A9FF-77DC-43A1-9590-329E01D1063A}" type="pres">
      <dgm:prSet presAssocID="{D7D81288-DEAF-4BFA-B185-08E87E0CCD8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53B81F4-871F-44BA-829B-167087EB93E0}" type="presOf" srcId="{9C578FE3-B4D6-4017-8519-4A381821B30D}" destId="{44626376-B758-469A-8FFD-837773FDE3CD}" srcOrd="0" destOrd="0" presId="urn:microsoft.com/office/officeart/2005/8/layout/radial5"/>
    <dgm:cxn modelId="{C1AE980F-1289-4ED3-BAE4-DBE04F1B33AB}" type="presOf" srcId="{A9A0F39E-D21B-4F86-A78F-EAB64B406046}" destId="{744A47B6-226C-49C6-9862-27D59F6DFA78}" srcOrd="0" destOrd="0" presId="urn:microsoft.com/office/officeart/2005/8/layout/radial5"/>
    <dgm:cxn modelId="{5E4611E5-91E3-4D68-AFAF-92694D3F51BB}" srcId="{A40B6A2D-C2AB-4F9E-9414-49149FFD4670}" destId="{8BE28786-6BB2-4304-BDE8-D8EA628F838D}" srcOrd="1" destOrd="0" parTransId="{858E3CCE-A0A8-4D61-A2F7-465F06A9E7B8}" sibTransId="{FEE6C9EC-345F-4508-A04F-1AC7B4717806}"/>
    <dgm:cxn modelId="{F47D7CEE-32A7-4A83-A77E-8AE0A9FE9980}" srcId="{A40B6A2D-C2AB-4F9E-9414-49149FFD4670}" destId="{9C578FE3-B4D6-4017-8519-4A381821B30D}" srcOrd="3" destOrd="0" parTransId="{42BFE53D-B5CD-4FA8-846A-38DC47A9F534}" sibTransId="{4C9ED220-D4FB-4F83-8FA8-1FA514491A30}"/>
    <dgm:cxn modelId="{EB481267-DBFE-416F-A3CB-2E3A3ECAAF6A}" type="presOf" srcId="{4BADD880-3EDD-4CA4-94E1-9068675FA82B}" destId="{F22DA52B-D9D8-44A5-A23A-C81060090846}" srcOrd="0" destOrd="0" presId="urn:microsoft.com/office/officeart/2005/8/layout/radial5"/>
    <dgm:cxn modelId="{A606CD75-1A72-4EC8-8201-60C667CA0EEF}" type="presOf" srcId="{D7D81288-DEAF-4BFA-B185-08E87E0CCD8E}" destId="{10C4A9FF-77DC-43A1-9590-329E01D1063A}" srcOrd="0" destOrd="0" presId="urn:microsoft.com/office/officeart/2005/8/layout/radial5"/>
    <dgm:cxn modelId="{640B7123-6F59-4201-A963-1DFC002D900A}" type="presOf" srcId="{D8CA51D4-9AFB-4CA5-B653-2865E1CC73E8}" destId="{52B63ADB-3C54-42D8-94D0-DA8180A41E18}" srcOrd="0" destOrd="0" presId="urn:microsoft.com/office/officeart/2005/8/layout/radial5"/>
    <dgm:cxn modelId="{22090CAC-4AFD-4448-8654-8A9074D7C59F}" type="presOf" srcId="{858E3CCE-A0A8-4D61-A2F7-465F06A9E7B8}" destId="{E7C60020-A25D-4337-95A7-049539278ED9}" srcOrd="1" destOrd="0" presId="urn:microsoft.com/office/officeart/2005/8/layout/radial5"/>
    <dgm:cxn modelId="{112CD7A3-2FCE-440D-9ED3-685B35CF684F}" srcId="{A40B6A2D-C2AB-4F9E-9414-49149FFD4670}" destId="{997FDDAD-BF2E-426B-8925-8A1C6D820B92}" srcOrd="0" destOrd="0" parTransId="{4BADD880-3EDD-4CA4-94E1-9068675FA82B}" sibTransId="{D3D08D9A-A384-400E-90FF-E750CC26E9B4}"/>
    <dgm:cxn modelId="{E69DD23D-1E02-4BA3-91A7-7045EE19250F}" type="presOf" srcId="{A40B6A2D-C2AB-4F9E-9414-49149FFD4670}" destId="{E75A7956-EE65-4C71-8BEC-2CC09DF09FBC}" srcOrd="0" destOrd="0" presId="urn:microsoft.com/office/officeart/2005/8/layout/radial5"/>
    <dgm:cxn modelId="{A65398FF-5648-4F56-9B69-6EF1A84F9B25}" type="presOf" srcId="{A9A0F39E-D21B-4F86-A78F-EAB64B406046}" destId="{B4DC3479-1ABE-4091-98DA-1762D8071F51}" srcOrd="1" destOrd="0" presId="urn:microsoft.com/office/officeart/2005/8/layout/radial5"/>
    <dgm:cxn modelId="{4FBA61E0-749D-4643-9383-A721322EDD55}" type="presOf" srcId="{23DA67AC-B745-4290-9E15-58B2C1548AED}" destId="{0CAA65A5-FB84-4244-BDD5-7341344A6373}" srcOrd="0" destOrd="0" presId="urn:microsoft.com/office/officeart/2005/8/layout/radial5"/>
    <dgm:cxn modelId="{8884A724-BFBE-4492-9F2D-7BAEB8FD5BB7}" type="presOf" srcId="{42BFE53D-B5CD-4FA8-846A-38DC47A9F534}" destId="{52ABE837-407D-4D5A-A2AD-408DCD9D3213}" srcOrd="1" destOrd="0" presId="urn:microsoft.com/office/officeart/2005/8/layout/radial5"/>
    <dgm:cxn modelId="{0210C35F-F73F-4C11-80F0-E7FC01DFF896}" type="presOf" srcId="{858E3CCE-A0A8-4D61-A2F7-465F06A9E7B8}" destId="{46119A42-0F22-4C44-B1E7-A072EC7B76FF}" srcOrd="0" destOrd="0" presId="urn:microsoft.com/office/officeart/2005/8/layout/radial5"/>
    <dgm:cxn modelId="{D764615D-9333-4FDE-879C-10CD99688435}" type="presOf" srcId="{60047D14-D61E-4288-8DE3-5F283DB61596}" destId="{770EA0B7-E898-430A-B9F1-09C1F967E683}" srcOrd="1" destOrd="0" presId="urn:microsoft.com/office/officeart/2005/8/layout/radial5"/>
    <dgm:cxn modelId="{45B3D39D-4175-47D5-A5FF-721C4D295A4C}" srcId="{A40B6A2D-C2AB-4F9E-9414-49149FFD4670}" destId="{D7D81288-DEAF-4BFA-B185-08E87E0CCD8E}" srcOrd="4" destOrd="0" parTransId="{A9A0F39E-D21B-4F86-A78F-EAB64B406046}" sibTransId="{3ED773F4-6C99-4425-9ECC-CE0585592289}"/>
    <dgm:cxn modelId="{349E3A7B-5E17-496E-9D83-508361C4AEC8}" type="presOf" srcId="{4BADD880-3EDD-4CA4-94E1-9068675FA82B}" destId="{3452C74B-9244-4AE2-BB42-7F55970E9A59}" srcOrd="1" destOrd="0" presId="urn:microsoft.com/office/officeart/2005/8/layout/radial5"/>
    <dgm:cxn modelId="{770C455D-1010-4F31-8044-FD6D1E111E72}" type="presOf" srcId="{42BFE53D-B5CD-4FA8-846A-38DC47A9F534}" destId="{3F2884CB-A51F-4965-A424-255FAB289C77}" srcOrd="0" destOrd="0" presId="urn:microsoft.com/office/officeart/2005/8/layout/radial5"/>
    <dgm:cxn modelId="{E310DC6B-C241-4CB3-A210-9EC3949D4493}" srcId="{23DA67AC-B745-4290-9E15-58B2C1548AED}" destId="{A40B6A2D-C2AB-4F9E-9414-49149FFD4670}" srcOrd="0" destOrd="0" parTransId="{1928D8DC-6BE0-4538-B9FB-24117D19AB70}" sibTransId="{3CE933A4-7B6A-4394-AED7-E6716A1AD768}"/>
    <dgm:cxn modelId="{B4A30A95-FA06-49B0-A0E0-B8902957070C}" type="presOf" srcId="{8BE28786-6BB2-4304-BDE8-D8EA628F838D}" destId="{E286F47F-87B3-4DFE-9CF2-53B61D2A8E74}" srcOrd="0" destOrd="0" presId="urn:microsoft.com/office/officeart/2005/8/layout/radial5"/>
    <dgm:cxn modelId="{EE8F32CE-C28C-4738-B3AB-2B6F71EA4E54}" type="presOf" srcId="{60047D14-D61E-4288-8DE3-5F283DB61596}" destId="{80EE1669-D11F-4732-85D1-6FD688936F20}" srcOrd="0" destOrd="0" presId="urn:microsoft.com/office/officeart/2005/8/layout/radial5"/>
    <dgm:cxn modelId="{A106DBA8-D7ED-4369-8ED2-3FEB450D4A9F}" srcId="{A40B6A2D-C2AB-4F9E-9414-49149FFD4670}" destId="{D8CA51D4-9AFB-4CA5-B653-2865E1CC73E8}" srcOrd="2" destOrd="0" parTransId="{60047D14-D61E-4288-8DE3-5F283DB61596}" sibTransId="{CD32572A-2906-47F2-8FC3-3954D67072A9}"/>
    <dgm:cxn modelId="{A3FD5941-6CFA-4A1E-B59C-BFEA6783F2BF}" type="presOf" srcId="{997FDDAD-BF2E-426B-8925-8A1C6D820B92}" destId="{4CE05B0C-3947-4C80-9800-D2E34A45992E}" srcOrd="0" destOrd="0" presId="urn:microsoft.com/office/officeart/2005/8/layout/radial5"/>
    <dgm:cxn modelId="{71937779-2E2D-4EA5-A6AE-A97BC00A0CAE}" type="presParOf" srcId="{0CAA65A5-FB84-4244-BDD5-7341344A6373}" destId="{E75A7956-EE65-4C71-8BEC-2CC09DF09FBC}" srcOrd="0" destOrd="0" presId="urn:microsoft.com/office/officeart/2005/8/layout/radial5"/>
    <dgm:cxn modelId="{236D010F-EB5E-47A7-84A9-2D833394E46B}" type="presParOf" srcId="{0CAA65A5-FB84-4244-BDD5-7341344A6373}" destId="{F22DA52B-D9D8-44A5-A23A-C81060090846}" srcOrd="1" destOrd="0" presId="urn:microsoft.com/office/officeart/2005/8/layout/radial5"/>
    <dgm:cxn modelId="{DE83E353-CC99-4A63-93BE-0F3376573643}" type="presParOf" srcId="{F22DA52B-D9D8-44A5-A23A-C81060090846}" destId="{3452C74B-9244-4AE2-BB42-7F55970E9A59}" srcOrd="0" destOrd="0" presId="urn:microsoft.com/office/officeart/2005/8/layout/radial5"/>
    <dgm:cxn modelId="{19801D91-40D3-430E-829D-A6525E0E61F1}" type="presParOf" srcId="{0CAA65A5-FB84-4244-BDD5-7341344A6373}" destId="{4CE05B0C-3947-4C80-9800-D2E34A45992E}" srcOrd="2" destOrd="0" presId="urn:microsoft.com/office/officeart/2005/8/layout/radial5"/>
    <dgm:cxn modelId="{B8FAE28E-0456-4E84-A086-2A5023576609}" type="presParOf" srcId="{0CAA65A5-FB84-4244-BDD5-7341344A6373}" destId="{46119A42-0F22-4C44-B1E7-A072EC7B76FF}" srcOrd="3" destOrd="0" presId="urn:microsoft.com/office/officeart/2005/8/layout/radial5"/>
    <dgm:cxn modelId="{33A67240-6704-4275-90E8-E444D145BDA1}" type="presParOf" srcId="{46119A42-0F22-4C44-B1E7-A072EC7B76FF}" destId="{E7C60020-A25D-4337-95A7-049539278ED9}" srcOrd="0" destOrd="0" presId="urn:microsoft.com/office/officeart/2005/8/layout/radial5"/>
    <dgm:cxn modelId="{68ABF062-50AB-4DD9-BB8F-3102CBABA6DA}" type="presParOf" srcId="{0CAA65A5-FB84-4244-BDD5-7341344A6373}" destId="{E286F47F-87B3-4DFE-9CF2-53B61D2A8E74}" srcOrd="4" destOrd="0" presId="urn:microsoft.com/office/officeart/2005/8/layout/radial5"/>
    <dgm:cxn modelId="{13F29A98-0647-4C55-ADC8-F6541BD72344}" type="presParOf" srcId="{0CAA65A5-FB84-4244-BDD5-7341344A6373}" destId="{80EE1669-D11F-4732-85D1-6FD688936F20}" srcOrd="5" destOrd="0" presId="urn:microsoft.com/office/officeart/2005/8/layout/radial5"/>
    <dgm:cxn modelId="{9AE88602-E269-49CC-B92D-FC680BDE039F}" type="presParOf" srcId="{80EE1669-D11F-4732-85D1-6FD688936F20}" destId="{770EA0B7-E898-430A-B9F1-09C1F967E683}" srcOrd="0" destOrd="0" presId="urn:microsoft.com/office/officeart/2005/8/layout/radial5"/>
    <dgm:cxn modelId="{1D5FDCDF-3C46-4CD8-80B8-EC1BE4457E07}" type="presParOf" srcId="{0CAA65A5-FB84-4244-BDD5-7341344A6373}" destId="{52B63ADB-3C54-42D8-94D0-DA8180A41E18}" srcOrd="6" destOrd="0" presId="urn:microsoft.com/office/officeart/2005/8/layout/radial5"/>
    <dgm:cxn modelId="{B76C37DD-AEF9-4253-93F1-EE3AAE8BB646}" type="presParOf" srcId="{0CAA65A5-FB84-4244-BDD5-7341344A6373}" destId="{3F2884CB-A51F-4965-A424-255FAB289C77}" srcOrd="7" destOrd="0" presId="urn:microsoft.com/office/officeart/2005/8/layout/radial5"/>
    <dgm:cxn modelId="{ADC2859A-B40D-4E08-9D76-65D635D45D5C}" type="presParOf" srcId="{3F2884CB-A51F-4965-A424-255FAB289C77}" destId="{52ABE837-407D-4D5A-A2AD-408DCD9D3213}" srcOrd="0" destOrd="0" presId="urn:microsoft.com/office/officeart/2005/8/layout/radial5"/>
    <dgm:cxn modelId="{499A88E8-C8DD-4C03-AA0D-78EEE1FCAD36}" type="presParOf" srcId="{0CAA65A5-FB84-4244-BDD5-7341344A6373}" destId="{44626376-B758-469A-8FFD-837773FDE3CD}" srcOrd="8" destOrd="0" presId="urn:microsoft.com/office/officeart/2005/8/layout/radial5"/>
    <dgm:cxn modelId="{365F6585-3F79-4764-B364-8E0507100DC9}" type="presParOf" srcId="{0CAA65A5-FB84-4244-BDD5-7341344A6373}" destId="{744A47B6-226C-49C6-9862-27D59F6DFA78}" srcOrd="9" destOrd="0" presId="urn:microsoft.com/office/officeart/2005/8/layout/radial5"/>
    <dgm:cxn modelId="{326F141B-38E5-4A58-9C33-1ED997E0F040}" type="presParOf" srcId="{744A47B6-226C-49C6-9862-27D59F6DFA78}" destId="{B4DC3479-1ABE-4091-98DA-1762D8071F51}" srcOrd="0" destOrd="0" presId="urn:microsoft.com/office/officeart/2005/8/layout/radial5"/>
    <dgm:cxn modelId="{5A0B1C05-02FD-48CD-9BCF-4B11FF0A6007}" type="presParOf" srcId="{0CAA65A5-FB84-4244-BDD5-7341344A6373}" destId="{10C4A9FF-77DC-43A1-9590-329E01D1063A}" srcOrd="10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3DA67AC-B745-4290-9E15-58B2C1548AED}" type="doc">
      <dgm:prSet loTypeId="urn:microsoft.com/office/officeart/2005/8/layout/radial5" loCatId="cycle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zh-TW" altLang="en-US"/>
        </a:p>
      </dgm:t>
    </dgm:pt>
    <dgm:pt modelId="{A40B6A2D-C2AB-4F9E-9414-49149FFD4670}">
      <dgm:prSet phldrT="[文字]"/>
      <dgm:spPr/>
      <dgm:t>
        <a:bodyPr/>
        <a:lstStyle/>
        <a:p>
          <a:r>
            <a:rPr lang="zh-TW" altLang="en-US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作</a:t>
          </a:r>
          <a:endParaRPr lang="zh-TW" altLang="en-US" b="1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gm:t>
    </dgm:pt>
    <dgm:pt modelId="{1928D8DC-6BE0-4538-B9FB-24117D19AB70}" type="par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CE933A4-7B6A-4394-AED7-E6716A1AD768}" type="sibTrans" cxnId="{E310DC6B-C241-4CB3-A210-9EC3949D4493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97FDDAD-BF2E-426B-8925-8A1C6D820B92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名作？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4BADD880-3EDD-4CA4-94E1-9068675FA82B}" type="par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3D08D9A-A384-400E-90FF-E750CC26E9B4}" type="sibTrans" cxnId="{112CD7A3-2FCE-440D-9ED3-685B35CF684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8BE28786-6BB2-4304-BDE8-D8EA628F838D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耕作？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858E3CCE-A0A8-4D61-A2F7-465F06A9E7B8}" type="par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FEE6C9EC-345F-4508-A04F-1AC7B4717806}" type="sibTrans" cxnId="{5E4611E5-91E3-4D68-AFAF-92694D3F51BB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8CA51D4-9AFB-4CA5-B653-2865E1CC73E8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勞作？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60047D14-D61E-4288-8DE3-5F283DB61596}" type="par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CD32572A-2906-47F2-8FC3-3954D67072A9}" type="sibTrans" cxnId="{A106DBA8-D7ED-4369-8ED2-3FEB450D4A9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4F7730C-A006-4BB6-BA1C-BBF65B338F19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原作？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78E475BB-734C-4980-82B4-4822F29D7344}" type="par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FDF873F-3D16-4AC7-B63A-0F70DE18241F}" type="sibTrans" cxnId="{2A7AA1A7-C652-4944-9E32-D10249318DE6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0EA6DC19-DCA4-474C-9E6B-1280D041EBAC}">
      <dgm:prSet phldrT="[文字]"/>
      <dgm:spPr/>
      <dgm:t>
        <a:bodyPr/>
        <a:lstStyle/>
        <a:p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B08FF2F8-7CCD-401B-9F83-ECA0C6FBCD1C}" type="par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9B65A826-3B05-49E1-9CE7-E53B30D8A457}" type="sibTrans" cxnId="{C59F65ED-C4A1-4B6C-B223-821E4639FCC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AAC62E09-3CD7-4732-92D4-B0ECA2BCCC49}">
      <dgm:prSet phldrT="[文字]"/>
      <dgm:spPr/>
      <dgm:t>
        <a:bodyPr/>
        <a:lstStyle/>
        <a:p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>…..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5F437C6B-7C2A-4A12-9098-573D17463650}" type="parTrans" cxnId="{30C27ADF-CDC8-4018-8797-486BCB6D960F}">
      <dgm:prSet/>
      <dgm:spPr/>
      <dgm:t>
        <a:bodyPr/>
        <a:lstStyle/>
        <a:p>
          <a:endParaRPr lang="zh-TW" altLang="en-US"/>
        </a:p>
      </dgm:t>
    </dgm:pt>
    <dgm:pt modelId="{BBB8910C-2752-4C9C-9086-8659F6B7E649}" type="sibTrans" cxnId="{30C27ADF-CDC8-4018-8797-486BCB6D960F}">
      <dgm:prSet/>
      <dgm:spPr/>
      <dgm:t>
        <a:bodyPr/>
        <a:lstStyle/>
        <a:p>
          <a:endParaRPr lang="zh-TW" altLang="en-US"/>
        </a:p>
      </dgm:t>
    </dgm:pt>
    <dgm:pt modelId="{0CAA65A5-FB84-4244-BDD5-7341344A6373}" type="pres">
      <dgm:prSet presAssocID="{23DA67AC-B745-4290-9E15-58B2C1548A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75A7956-EE65-4C71-8BEC-2CC09DF09FBC}" type="pres">
      <dgm:prSet presAssocID="{A40B6A2D-C2AB-4F9E-9414-49149FFD4670}" presName="centerShape" presStyleLbl="node0" presStyleIdx="0" presStyleCnt="1" custLinFactNeighborX="-1397" custLinFactNeighborY="1011"/>
      <dgm:spPr/>
      <dgm:t>
        <a:bodyPr/>
        <a:lstStyle/>
        <a:p>
          <a:endParaRPr lang="zh-TW" altLang="en-US"/>
        </a:p>
      </dgm:t>
    </dgm:pt>
    <dgm:pt modelId="{F22DA52B-D9D8-44A5-A23A-C81060090846}" type="pres">
      <dgm:prSet presAssocID="{4BADD880-3EDD-4CA4-94E1-9068675FA82B}" presName="parTrans" presStyleLbl="sibTrans2D1" presStyleIdx="0" presStyleCnt="5"/>
      <dgm:spPr/>
      <dgm:t>
        <a:bodyPr/>
        <a:lstStyle/>
        <a:p>
          <a:endParaRPr lang="zh-TW" altLang="en-US"/>
        </a:p>
      </dgm:t>
    </dgm:pt>
    <dgm:pt modelId="{3452C74B-9244-4AE2-BB42-7F55970E9A59}" type="pres">
      <dgm:prSet presAssocID="{4BADD880-3EDD-4CA4-94E1-9068675FA82B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4CE05B0C-3947-4C80-9800-D2E34A45992E}" type="pres">
      <dgm:prSet presAssocID="{997FDDAD-BF2E-426B-8925-8A1C6D820B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119A42-0F22-4C44-B1E7-A072EC7B76FF}" type="pres">
      <dgm:prSet presAssocID="{858E3CCE-A0A8-4D61-A2F7-465F06A9E7B8}" presName="parTrans" presStyleLbl="sibTrans2D1" presStyleIdx="1" presStyleCnt="5"/>
      <dgm:spPr/>
      <dgm:t>
        <a:bodyPr/>
        <a:lstStyle/>
        <a:p>
          <a:endParaRPr lang="zh-TW" altLang="en-US"/>
        </a:p>
      </dgm:t>
    </dgm:pt>
    <dgm:pt modelId="{E7C60020-A25D-4337-95A7-049539278ED9}" type="pres">
      <dgm:prSet presAssocID="{858E3CCE-A0A8-4D61-A2F7-465F06A9E7B8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E286F47F-87B3-4DFE-9CF2-53B61D2A8E74}" type="pres">
      <dgm:prSet presAssocID="{8BE28786-6BB2-4304-BDE8-D8EA628F838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0EE1669-D11F-4732-85D1-6FD688936F20}" type="pres">
      <dgm:prSet presAssocID="{60047D14-D61E-4288-8DE3-5F283DB61596}" presName="parTrans" presStyleLbl="sibTrans2D1" presStyleIdx="2" presStyleCnt="5"/>
      <dgm:spPr/>
      <dgm:t>
        <a:bodyPr/>
        <a:lstStyle/>
        <a:p>
          <a:endParaRPr lang="zh-TW" altLang="en-US"/>
        </a:p>
      </dgm:t>
    </dgm:pt>
    <dgm:pt modelId="{770EA0B7-E898-430A-B9F1-09C1F967E683}" type="pres">
      <dgm:prSet presAssocID="{60047D14-D61E-4288-8DE3-5F283DB61596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52B63ADB-3C54-42D8-94D0-DA8180A41E18}" type="pres">
      <dgm:prSet presAssocID="{D8CA51D4-9AFB-4CA5-B653-2865E1CC73E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0347862-F0C7-43EB-A41B-96872FAEEC9E}" type="pres">
      <dgm:prSet presAssocID="{78E475BB-734C-4980-82B4-4822F29D7344}" presName="parTrans" presStyleLbl="sibTrans2D1" presStyleIdx="3" presStyleCnt="5"/>
      <dgm:spPr/>
      <dgm:t>
        <a:bodyPr/>
        <a:lstStyle/>
        <a:p>
          <a:endParaRPr lang="zh-TW" altLang="en-US"/>
        </a:p>
      </dgm:t>
    </dgm:pt>
    <dgm:pt modelId="{5E0EA7EB-4A05-4918-8542-024CB4780980}" type="pres">
      <dgm:prSet presAssocID="{78E475BB-734C-4980-82B4-4822F29D7344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D4685795-7FF7-4148-A860-2279518B148B}" type="pres">
      <dgm:prSet presAssocID="{74F7730C-A006-4BB6-BA1C-BBF65B338F1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F958B66-6A27-4A30-B428-5F4A5117A6CF}" type="pres">
      <dgm:prSet presAssocID="{5F437C6B-7C2A-4A12-9098-573D17463650}" presName="par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65FA6B9-B96A-42C1-B096-C8A473B954AE}" type="pres">
      <dgm:prSet presAssocID="{5F437C6B-7C2A-4A12-9098-573D17463650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FDC9EB7E-1A4C-4FEE-ABCB-49E988A1FDD9}" type="pres">
      <dgm:prSet presAssocID="{AAC62E09-3CD7-4732-92D4-B0ECA2BCCC4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0AAB1C4-9AD6-4E65-9AFA-CD03FAB52069}" type="presOf" srcId="{858E3CCE-A0A8-4D61-A2F7-465F06A9E7B8}" destId="{46119A42-0F22-4C44-B1E7-A072EC7B76FF}" srcOrd="0" destOrd="0" presId="urn:microsoft.com/office/officeart/2005/8/layout/radial5"/>
    <dgm:cxn modelId="{21A6AB42-EE6A-4CEF-A3B2-1212B84E320B}" type="presOf" srcId="{8BE28786-6BB2-4304-BDE8-D8EA628F838D}" destId="{E286F47F-87B3-4DFE-9CF2-53B61D2A8E74}" srcOrd="0" destOrd="0" presId="urn:microsoft.com/office/officeart/2005/8/layout/radial5"/>
    <dgm:cxn modelId="{FC205A71-6FFE-4628-A41A-495189EC5908}" type="presOf" srcId="{78E475BB-734C-4980-82B4-4822F29D7344}" destId="{B0347862-F0C7-43EB-A41B-96872FAEEC9E}" srcOrd="0" destOrd="0" presId="urn:microsoft.com/office/officeart/2005/8/layout/radial5"/>
    <dgm:cxn modelId="{C59F65ED-C4A1-4B6C-B223-821E4639FCCC}" srcId="{23DA67AC-B745-4290-9E15-58B2C1548AED}" destId="{0EA6DC19-DCA4-474C-9E6B-1280D041EBAC}" srcOrd="1" destOrd="0" parTransId="{B08FF2F8-7CCD-401B-9F83-ECA0C6FBCD1C}" sibTransId="{9B65A826-3B05-49E1-9CE7-E53B30D8A457}"/>
    <dgm:cxn modelId="{30C27ADF-CDC8-4018-8797-486BCB6D960F}" srcId="{A40B6A2D-C2AB-4F9E-9414-49149FFD4670}" destId="{AAC62E09-3CD7-4732-92D4-B0ECA2BCCC49}" srcOrd="4" destOrd="0" parTransId="{5F437C6B-7C2A-4A12-9098-573D17463650}" sibTransId="{BBB8910C-2752-4C9C-9086-8659F6B7E649}"/>
    <dgm:cxn modelId="{44BB2FA4-62D4-4136-9207-3881CC216383}" type="presOf" srcId="{AAC62E09-3CD7-4732-92D4-B0ECA2BCCC49}" destId="{FDC9EB7E-1A4C-4FEE-ABCB-49E988A1FDD9}" srcOrd="0" destOrd="0" presId="urn:microsoft.com/office/officeart/2005/8/layout/radial5"/>
    <dgm:cxn modelId="{5E4611E5-91E3-4D68-AFAF-92694D3F51BB}" srcId="{A40B6A2D-C2AB-4F9E-9414-49149FFD4670}" destId="{8BE28786-6BB2-4304-BDE8-D8EA628F838D}" srcOrd="1" destOrd="0" parTransId="{858E3CCE-A0A8-4D61-A2F7-465F06A9E7B8}" sibTransId="{FEE6C9EC-345F-4508-A04F-1AC7B4717806}"/>
    <dgm:cxn modelId="{F9D81316-1EA5-4620-8184-03F116637BF8}" type="presOf" srcId="{78E475BB-734C-4980-82B4-4822F29D7344}" destId="{5E0EA7EB-4A05-4918-8542-024CB4780980}" srcOrd="1" destOrd="0" presId="urn:microsoft.com/office/officeart/2005/8/layout/radial5"/>
    <dgm:cxn modelId="{D8803F37-D842-46FE-A15A-39CD55C75379}" type="presOf" srcId="{60047D14-D61E-4288-8DE3-5F283DB61596}" destId="{80EE1669-D11F-4732-85D1-6FD688936F20}" srcOrd="0" destOrd="0" presId="urn:microsoft.com/office/officeart/2005/8/layout/radial5"/>
    <dgm:cxn modelId="{549AB0A1-FA37-4BE2-803D-EB1AC805552E}" type="presOf" srcId="{4BADD880-3EDD-4CA4-94E1-9068675FA82B}" destId="{F22DA52B-D9D8-44A5-A23A-C81060090846}" srcOrd="0" destOrd="0" presId="urn:microsoft.com/office/officeart/2005/8/layout/radial5"/>
    <dgm:cxn modelId="{B1DE382C-C2D0-47F4-8AE7-51740ABC02C6}" type="presOf" srcId="{997FDDAD-BF2E-426B-8925-8A1C6D820B92}" destId="{4CE05B0C-3947-4C80-9800-D2E34A45992E}" srcOrd="0" destOrd="0" presId="urn:microsoft.com/office/officeart/2005/8/layout/radial5"/>
    <dgm:cxn modelId="{2A7AA1A7-C652-4944-9E32-D10249318DE6}" srcId="{A40B6A2D-C2AB-4F9E-9414-49149FFD4670}" destId="{74F7730C-A006-4BB6-BA1C-BBF65B338F19}" srcOrd="3" destOrd="0" parTransId="{78E475BB-734C-4980-82B4-4822F29D7344}" sibTransId="{0FDF873F-3D16-4AC7-B63A-0F70DE18241F}"/>
    <dgm:cxn modelId="{2CDE172B-B99E-4F49-A0D4-E266542CB1A8}" type="presOf" srcId="{60047D14-D61E-4288-8DE3-5F283DB61596}" destId="{770EA0B7-E898-430A-B9F1-09C1F967E683}" srcOrd="1" destOrd="0" presId="urn:microsoft.com/office/officeart/2005/8/layout/radial5"/>
    <dgm:cxn modelId="{112CD7A3-2FCE-440D-9ED3-685B35CF684F}" srcId="{A40B6A2D-C2AB-4F9E-9414-49149FFD4670}" destId="{997FDDAD-BF2E-426B-8925-8A1C6D820B92}" srcOrd="0" destOrd="0" parTransId="{4BADD880-3EDD-4CA4-94E1-9068675FA82B}" sibTransId="{D3D08D9A-A384-400E-90FF-E750CC26E9B4}"/>
    <dgm:cxn modelId="{1F6E33E4-CE01-4415-B540-7BFD2E02C936}" type="presOf" srcId="{74F7730C-A006-4BB6-BA1C-BBF65B338F19}" destId="{D4685795-7FF7-4148-A860-2279518B148B}" srcOrd="0" destOrd="0" presId="urn:microsoft.com/office/officeart/2005/8/layout/radial5"/>
    <dgm:cxn modelId="{49F87351-F189-40D4-9C0C-23C426D2B94D}" type="presOf" srcId="{D8CA51D4-9AFB-4CA5-B653-2865E1CC73E8}" destId="{52B63ADB-3C54-42D8-94D0-DA8180A41E18}" srcOrd="0" destOrd="0" presId="urn:microsoft.com/office/officeart/2005/8/layout/radial5"/>
    <dgm:cxn modelId="{2A51BBF0-BB4C-41CB-8BE3-C5EB9C95BB7A}" type="presOf" srcId="{4BADD880-3EDD-4CA4-94E1-9068675FA82B}" destId="{3452C74B-9244-4AE2-BB42-7F55970E9A59}" srcOrd="1" destOrd="0" presId="urn:microsoft.com/office/officeart/2005/8/layout/radial5"/>
    <dgm:cxn modelId="{AB17DCD1-8937-4DCE-81A5-C4FFE46EA91F}" type="presOf" srcId="{23DA67AC-B745-4290-9E15-58B2C1548AED}" destId="{0CAA65A5-FB84-4244-BDD5-7341344A6373}" srcOrd="0" destOrd="0" presId="urn:microsoft.com/office/officeart/2005/8/layout/radial5"/>
    <dgm:cxn modelId="{C8C2CDB6-EAB9-4F6A-BF9B-B0C0D6729BFB}" type="presOf" srcId="{858E3CCE-A0A8-4D61-A2F7-465F06A9E7B8}" destId="{E7C60020-A25D-4337-95A7-049539278ED9}" srcOrd="1" destOrd="0" presId="urn:microsoft.com/office/officeart/2005/8/layout/radial5"/>
    <dgm:cxn modelId="{0C22257C-7E9E-4B11-8D5E-FA46036A77F4}" type="presOf" srcId="{5F437C6B-7C2A-4A12-9098-573D17463650}" destId="{FF958B66-6A27-4A30-B428-5F4A5117A6CF}" srcOrd="0" destOrd="0" presId="urn:microsoft.com/office/officeart/2005/8/layout/radial5"/>
    <dgm:cxn modelId="{922E8439-EAD8-46E9-A06A-171C4E73A384}" type="presOf" srcId="{A40B6A2D-C2AB-4F9E-9414-49149FFD4670}" destId="{E75A7956-EE65-4C71-8BEC-2CC09DF09FBC}" srcOrd="0" destOrd="0" presId="urn:microsoft.com/office/officeart/2005/8/layout/radial5"/>
    <dgm:cxn modelId="{C9D5B91E-08AD-468A-878A-35E5A07F6D74}" type="presOf" srcId="{5F437C6B-7C2A-4A12-9098-573D17463650}" destId="{065FA6B9-B96A-42C1-B096-C8A473B954AE}" srcOrd="1" destOrd="0" presId="urn:microsoft.com/office/officeart/2005/8/layout/radial5"/>
    <dgm:cxn modelId="{E310DC6B-C241-4CB3-A210-9EC3949D4493}" srcId="{23DA67AC-B745-4290-9E15-58B2C1548AED}" destId="{A40B6A2D-C2AB-4F9E-9414-49149FFD4670}" srcOrd="0" destOrd="0" parTransId="{1928D8DC-6BE0-4538-B9FB-24117D19AB70}" sibTransId="{3CE933A4-7B6A-4394-AED7-E6716A1AD768}"/>
    <dgm:cxn modelId="{A106DBA8-D7ED-4369-8ED2-3FEB450D4A9F}" srcId="{A40B6A2D-C2AB-4F9E-9414-49149FFD4670}" destId="{D8CA51D4-9AFB-4CA5-B653-2865E1CC73E8}" srcOrd="2" destOrd="0" parTransId="{60047D14-D61E-4288-8DE3-5F283DB61596}" sibTransId="{CD32572A-2906-47F2-8FC3-3954D67072A9}"/>
    <dgm:cxn modelId="{9F26D61D-EDBC-4412-ABDE-87E88A09838B}" type="presParOf" srcId="{0CAA65A5-FB84-4244-BDD5-7341344A6373}" destId="{E75A7956-EE65-4C71-8BEC-2CC09DF09FBC}" srcOrd="0" destOrd="0" presId="urn:microsoft.com/office/officeart/2005/8/layout/radial5"/>
    <dgm:cxn modelId="{5E925DCE-D1DD-425F-A919-3692447B70C4}" type="presParOf" srcId="{0CAA65A5-FB84-4244-BDD5-7341344A6373}" destId="{F22DA52B-D9D8-44A5-A23A-C81060090846}" srcOrd="1" destOrd="0" presId="urn:microsoft.com/office/officeart/2005/8/layout/radial5"/>
    <dgm:cxn modelId="{B3E832DB-3E18-4B7E-8952-A2B6CDF7002B}" type="presParOf" srcId="{F22DA52B-D9D8-44A5-A23A-C81060090846}" destId="{3452C74B-9244-4AE2-BB42-7F55970E9A59}" srcOrd="0" destOrd="0" presId="urn:microsoft.com/office/officeart/2005/8/layout/radial5"/>
    <dgm:cxn modelId="{A27E7E11-ECE8-4885-A83D-4529D55C98BD}" type="presParOf" srcId="{0CAA65A5-FB84-4244-BDD5-7341344A6373}" destId="{4CE05B0C-3947-4C80-9800-D2E34A45992E}" srcOrd="2" destOrd="0" presId="urn:microsoft.com/office/officeart/2005/8/layout/radial5"/>
    <dgm:cxn modelId="{AEA1DE76-0950-41DB-A719-0A23BE0D70BC}" type="presParOf" srcId="{0CAA65A5-FB84-4244-BDD5-7341344A6373}" destId="{46119A42-0F22-4C44-B1E7-A072EC7B76FF}" srcOrd="3" destOrd="0" presId="urn:microsoft.com/office/officeart/2005/8/layout/radial5"/>
    <dgm:cxn modelId="{BB69C37F-A140-4433-B9AC-D99072F7E1F8}" type="presParOf" srcId="{46119A42-0F22-4C44-B1E7-A072EC7B76FF}" destId="{E7C60020-A25D-4337-95A7-049539278ED9}" srcOrd="0" destOrd="0" presId="urn:microsoft.com/office/officeart/2005/8/layout/radial5"/>
    <dgm:cxn modelId="{AC71BBD1-F80C-4C0E-9447-F52843CB0C23}" type="presParOf" srcId="{0CAA65A5-FB84-4244-BDD5-7341344A6373}" destId="{E286F47F-87B3-4DFE-9CF2-53B61D2A8E74}" srcOrd="4" destOrd="0" presId="urn:microsoft.com/office/officeart/2005/8/layout/radial5"/>
    <dgm:cxn modelId="{03A09940-5C07-4F3A-B811-FAEE189E7E7F}" type="presParOf" srcId="{0CAA65A5-FB84-4244-BDD5-7341344A6373}" destId="{80EE1669-D11F-4732-85D1-6FD688936F20}" srcOrd="5" destOrd="0" presId="urn:microsoft.com/office/officeart/2005/8/layout/radial5"/>
    <dgm:cxn modelId="{247A2B75-2D00-4623-BBB5-B1DA24C467C4}" type="presParOf" srcId="{80EE1669-D11F-4732-85D1-6FD688936F20}" destId="{770EA0B7-E898-430A-B9F1-09C1F967E683}" srcOrd="0" destOrd="0" presId="urn:microsoft.com/office/officeart/2005/8/layout/radial5"/>
    <dgm:cxn modelId="{327EB588-0F5E-441D-9232-D6ED2921E532}" type="presParOf" srcId="{0CAA65A5-FB84-4244-BDD5-7341344A6373}" destId="{52B63ADB-3C54-42D8-94D0-DA8180A41E18}" srcOrd="6" destOrd="0" presId="urn:microsoft.com/office/officeart/2005/8/layout/radial5"/>
    <dgm:cxn modelId="{DDE4C17B-3029-405F-8311-49022F41A633}" type="presParOf" srcId="{0CAA65A5-FB84-4244-BDD5-7341344A6373}" destId="{B0347862-F0C7-43EB-A41B-96872FAEEC9E}" srcOrd="7" destOrd="0" presId="urn:microsoft.com/office/officeart/2005/8/layout/radial5"/>
    <dgm:cxn modelId="{3B0CE6EF-5FFC-4D35-A097-6F50D87C8A21}" type="presParOf" srcId="{B0347862-F0C7-43EB-A41B-96872FAEEC9E}" destId="{5E0EA7EB-4A05-4918-8542-024CB4780980}" srcOrd="0" destOrd="0" presId="urn:microsoft.com/office/officeart/2005/8/layout/radial5"/>
    <dgm:cxn modelId="{73AEF5B1-AFB8-44E0-ACDE-96F8EC7432D7}" type="presParOf" srcId="{0CAA65A5-FB84-4244-BDD5-7341344A6373}" destId="{D4685795-7FF7-4148-A860-2279518B148B}" srcOrd="8" destOrd="0" presId="urn:microsoft.com/office/officeart/2005/8/layout/radial5"/>
    <dgm:cxn modelId="{2512E9A4-A48A-42FF-AC38-639CB0AC19F9}" type="presParOf" srcId="{0CAA65A5-FB84-4244-BDD5-7341344A6373}" destId="{FF958B66-6A27-4A30-B428-5F4A5117A6CF}" srcOrd="9" destOrd="0" presId="urn:microsoft.com/office/officeart/2005/8/layout/radial5"/>
    <dgm:cxn modelId="{AD56E312-626A-4CAA-BEDE-75372C42ED7F}" type="presParOf" srcId="{FF958B66-6A27-4A30-B428-5F4A5117A6CF}" destId="{065FA6B9-B96A-42C1-B096-C8A473B954AE}" srcOrd="0" destOrd="0" presId="urn:microsoft.com/office/officeart/2005/8/layout/radial5"/>
    <dgm:cxn modelId="{2CC6952D-0473-4171-99D6-A5F9DE0EA5B4}" type="presParOf" srcId="{0CAA65A5-FB84-4244-BDD5-7341344A6373}" destId="{FDC9EB7E-1A4C-4FEE-ABCB-49E988A1FDD9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F9D04B-8899-4FB5-89D8-AC5508468494}">
      <dsp:nvSpPr>
        <dsp:cNvPr id="0" name=""/>
        <dsp:cNvSpPr/>
      </dsp:nvSpPr>
      <dsp:spPr>
        <a:xfrm>
          <a:off x="2722" y="2248"/>
          <a:ext cx="2654732" cy="10368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" tIns="18000" rIns="18000" bIns="1800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smtClean="0"/>
            <a:t>9</a:t>
          </a:r>
          <a:r>
            <a:rPr lang="zh-TW" altLang="en-US" sz="2800" kern="1200" dirty="0" smtClean="0"/>
            <a:t>月篩選測驗</a:t>
          </a:r>
          <a:endParaRPr lang="zh-TW" altLang="en-US" sz="2800" kern="1200" dirty="0"/>
        </a:p>
      </dsp:txBody>
      <dsp:txXfrm>
        <a:off x="2722" y="2248"/>
        <a:ext cx="2654732" cy="1036800"/>
      </dsp:txXfrm>
    </dsp:sp>
    <dsp:sp modelId="{D3D13BE0-6A88-4AB3-A856-945559837CBD}">
      <dsp:nvSpPr>
        <dsp:cNvPr id="0" name=""/>
        <dsp:cNvSpPr/>
      </dsp:nvSpPr>
      <dsp:spPr>
        <a:xfrm>
          <a:off x="2722" y="1039048"/>
          <a:ext cx="2654732" cy="23716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找出目標學生</a:t>
          </a:r>
          <a:r>
            <a:rPr lang="en-US" altLang="zh-TW" sz="2400" kern="1200" dirty="0" smtClean="0"/>
            <a:t>(</a:t>
          </a:r>
          <a:r>
            <a:rPr lang="zh-TW" altLang="en-US" sz="2400" kern="1200" dirty="0" smtClean="0"/>
            <a:t>個案名單</a:t>
          </a:r>
          <a:r>
            <a:rPr lang="en-US" altLang="zh-TW" sz="2400" kern="1200" dirty="0" smtClean="0"/>
            <a:t>)</a:t>
          </a:r>
          <a:endParaRPr lang="zh-TW" altLang="en-US" sz="2400" kern="1200" dirty="0"/>
        </a:p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開班規劃</a:t>
          </a:r>
          <a:endParaRPr lang="zh-TW" altLang="en-US" sz="2400" kern="1200" dirty="0"/>
        </a:p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作為</a:t>
          </a:r>
          <a:r>
            <a:rPr lang="en-US" altLang="zh-TW" sz="2400" kern="1200" dirty="0" smtClean="0"/>
            <a:t>9-1</a:t>
          </a:r>
          <a:r>
            <a:rPr lang="zh-TW" altLang="en-US" sz="2400" kern="1200" dirty="0" smtClean="0"/>
            <a:t>月補救內容依據</a:t>
          </a:r>
          <a:endParaRPr lang="zh-TW" altLang="en-US" sz="2400" kern="1200" dirty="0"/>
        </a:p>
      </dsp:txBody>
      <dsp:txXfrm>
        <a:off x="2722" y="1039048"/>
        <a:ext cx="2654732" cy="2371680"/>
      </dsp:txXfrm>
    </dsp:sp>
    <dsp:sp modelId="{1706457A-3A8E-4814-9C32-50E997295602}">
      <dsp:nvSpPr>
        <dsp:cNvPr id="0" name=""/>
        <dsp:cNvSpPr/>
      </dsp:nvSpPr>
      <dsp:spPr>
        <a:xfrm>
          <a:off x="3029118" y="2248"/>
          <a:ext cx="2654732" cy="1036800"/>
        </a:xfrm>
        <a:prstGeom prst="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smtClean="0"/>
            <a:t>2</a:t>
          </a:r>
          <a:r>
            <a:rPr lang="zh-TW" altLang="en-US" sz="2800" kern="1200" dirty="0" smtClean="0"/>
            <a:t>月成長測驗</a:t>
          </a:r>
          <a:endParaRPr lang="zh-TW" altLang="en-US" sz="2800" kern="1200" dirty="0"/>
        </a:p>
      </dsp:txBody>
      <dsp:txXfrm>
        <a:off x="3029118" y="2248"/>
        <a:ext cx="2654732" cy="1036800"/>
      </dsp:txXfrm>
    </dsp:sp>
    <dsp:sp modelId="{91E14389-2DE7-4165-82C7-14FD6750246C}">
      <dsp:nvSpPr>
        <dsp:cNvPr id="0" name=""/>
        <dsp:cNvSpPr/>
      </dsp:nvSpPr>
      <dsp:spPr>
        <a:xfrm>
          <a:off x="3029118" y="1039048"/>
          <a:ext cx="2654732" cy="2371680"/>
        </a:xfrm>
        <a:prstGeom prst="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追蹤個案學生成績進步情形</a:t>
          </a:r>
          <a:endParaRPr lang="zh-TW" altLang="en-US" sz="2400" kern="1200" dirty="0"/>
        </a:p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作為</a:t>
          </a:r>
          <a:r>
            <a:rPr lang="en-US" altLang="zh-TW" sz="2400" kern="1200" dirty="0" smtClean="0"/>
            <a:t>2-6</a:t>
          </a:r>
          <a:r>
            <a:rPr lang="zh-TW" altLang="en-US" sz="2400" kern="1200" dirty="0" smtClean="0"/>
            <a:t>月補救內容依據</a:t>
          </a:r>
          <a:endParaRPr lang="zh-TW" altLang="en-US" sz="2400" kern="1200" dirty="0"/>
        </a:p>
      </dsp:txBody>
      <dsp:txXfrm>
        <a:off x="3029118" y="1039048"/>
        <a:ext cx="2654732" cy="2371680"/>
      </dsp:txXfrm>
    </dsp:sp>
    <dsp:sp modelId="{1870BC58-6CD9-442C-A202-72D1ECFD4000}">
      <dsp:nvSpPr>
        <dsp:cNvPr id="0" name=""/>
        <dsp:cNvSpPr/>
      </dsp:nvSpPr>
      <dsp:spPr>
        <a:xfrm>
          <a:off x="6055513" y="2248"/>
          <a:ext cx="2654732" cy="1036800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smtClean="0"/>
            <a:t>6</a:t>
          </a:r>
          <a:r>
            <a:rPr lang="zh-TW" altLang="en-US" sz="2800" kern="1200" dirty="0" smtClean="0"/>
            <a:t>月成長測驗</a:t>
          </a:r>
          <a:endParaRPr lang="zh-TW" altLang="en-US" sz="2800" kern="1200" dirty="0"/>
        </a:p>
      </dsp:txBody>
      <dsp:txXfrm>
        <a:off x="6055513" y="2248"/>
        <a:ext cx="2654732" cy="1036800"/>
      </dsp:txXfrm>
    </dsp:sp>
    <dsp:sp modelId="{706B3B85-1C91-422A-8676-0462D76FE713}">
      <dsp:nvSpPr>
        <dsp:cNvPr id="0" name=""/>
        <dsp:cNvSpPr/>
      </dsp:nvSpPr>
      <dsp:spPr>
        <a:xfrm>
          <a:off x="6055513" y="1039048"/>
          <a:ext cx="2654732" cy="2371680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追蹤個案學生成績進步情形</a:t>
          </a:r>
          <a:endParaRPr lang="zh-TW" altLang="en-US" sz="2400" kern="1200" dirty="0"/>
        </a:p>
        <a:p>
          <a:pPr marL="174625" lvl="1" indent="-174625" algn="l" defTabSz="1066800">
            <a:lnSpc>
              <a:spcPts val="32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2400" kern="1200" dirty="0" smtClean="0"/>
            <a:t>評估個案學生回班的可能性</a:t>
          </a:r>
          <a:endParaRPr lang="zh-TW" altLang="en-US" sz="2400" kern="1200" dirty="0"/>
        </a:p>
      </dsp:txBody>
      <dsp:txXfrm>
        <a:off x="6055513" y="1039048"/>
        <a:ext cx="2654732" cy="23716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16806E-FBAF-4FEF-99B6-36CF3B439A57}">
      <dsp:nvSpPr>
        <dsp:cNvPr id="0" name=""/>
        <dsp:cNvSpPr/>
      </dsp:nvSpPr>
      <dsp:spPr>
        <a:xfrm>
          <a:off x="13088" y="207173"/>
          <a:ext cx="2978996" cy="1114633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標楷體" pitchFamily="65" charset="-120"/>
              <a:ea typeface="標楷體" pitchFamily="65" charset="-120"/>
            </a:rPr>
            <a:t>篩選機制</a:t>
          </a:r>
          <a:endParaRPr lang="zh-TW" alt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13088" y="207173"/>
        <a:ext cx="2978996" cy="1114633"/>
      </dsp:txXfrm>
    </dsp:sp>
    <dsp:sp modelId="{B1F38D8E-95C4-4FE1-BB2C-071647F72C26}">
      <dsp:nvSpPr>
        <dsp:cNvPr id="0" name=""/>
        <dsp:cNvSpPr/>
      </dsp:nvSpPr>
      <dsp:spPr>
        <a:xfrm>
          <a:off x="252023" y="1456992"/>
          <a:ext cx="2447132" cy="2857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找出目標對象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提報篩選率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施測率</a:t>
          </a:r>
          <a:endParaRPr lang="en-US" altLang="zh-TW" sz="2400" kern="12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未通過人數</a:t>
          </a:r>
          <a:endParaRPr lang="en-US" altLang="zh-TW" sz="2400" kern="12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開班規劃</a:t>
          </a:r>
          <a:endParaRPr lang="en-US" altLang="zh-TW" sz="2400" kern="1200" dirty="0" smtClean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sp:txBody>
      <dsp:txXfrm>
        <a:off x="252023" y="1456992"/>
        <a:ext cx="2447132" cy="2857653"/>
      </dsp:txXfrm>
    </dsp:sp>
    <dsp:sp modelId="{D08D2554-2A52-41BF-B950-114CBA0AF591}">
      <dsp:nvSpPr>
        <dsp:cNvPr id="0" name=""/>
        <dsp:cNvSpPr/>
      </dsp:nvSpPr>
      <dsp:spPr>
        <a:xfrm>
          <a:off x="2776084" y="207173"/>
          <a:ext cx="3020182" cy="1114633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標楷體" pitchFamily="65" charset="-120"/>
              <a:ea typeface="標楷體" pitchFamily="65" charset="-120"/>
            </a:rPr>
            <a:t>補救機制</a:t>
          </a:r>
          <a:endParaRPr lang="zh-TW" alt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2776084" y="207173"/>
        <a:ext cx="3020182" cy="1114633"/>
      </dsp:txXfrm>
    </dsp:sp>
    <dsp:sp modelId="{881C0F2F-DAB5-497B-8217-7437652A4900}">
      <dsp:nvSpPr>
        <dsp:cNvPr id="0" name=""/>
        <dsp:cNvSpPr/>
      </dsp:nvSpPr>
      <dsp:spPr>
        <a:xfrm>
          <a:off x="3053647" y="1456992"/>
          <a:ext cx="2461667" cy="2857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開班受輔率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補救教學師資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優先補救範圍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補救教材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補救方式與策略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</dsp:txBody>
      <dsp:txXfrm>
        <a:off x="3053647" y="1456992"/>
        <a:ext cx="2461667" cy="2857653"/>
      </dsp:txXfrm>
    </dsp:sp>
    <dsp:sp modelId="{F9C1DA10-262A-4256-832F-9AD56F248E1A}">
      <dsp:nvSpPr>
        <dsp:cNvPr id="0" name=""/>
        <dsp:cNvSpPr/>
      </dsp:nvSpPr>
      <dsp:spPr>
        <a:xfrm>
          <a:off x="5640978" y="207173"/>
          <a:ext cx="2927611" cy="1114633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標楷體" pitchFamily="65" charset="-120"/>
              <a:ea typeface="標楷體" pitchFamily="65" charset="-120"/>
            </a:rPr>
            <a:t>檢核機制</a:t>
          </a:r>
          <a:endParaRPr lang="zh-TW" alt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5640978" y="207173"/>
        <a:ext cx="2927611" cy="1114633"/>
      </dsp:txXfrm>
    </dsp:sp>
    <dsp:sp modelId="{1F038482-4DE0-46C4-9A09-0821E8AFCD4F}">
      <dsp:nvSpPr>
        <dsp:cNvPr id="0" name=""/>
        <dsp:cNvSpPr/>
      </dsp:nvSpPr>
      <dsp:spPr>
        <a:xfrm>
          <a:off x="5940650" y="1456992"/>
          <a:ext cx="2491717" cy="2857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形成性評量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多元性評量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2</a:t>
          </a: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、</a:t>
          </a:r>
          <a:r>
            <a:rPr lang="en-US" altLang="zh-TW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6</a:t>
          </a: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月成長測驗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進步率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>
              <a:solidFill>
                <a:schemeClr val="tx1"/>
              </a:solidFill>
              <a:latin typeface="Arial" pitchFamily="34" charset="0"/>
              <a:ea typeface="標楷體" pitchFamily="65" charset="-120"/>
              <a:cs typeface="Arial" pitchFamily="34" charset="0"/>
            </a:rPr>
            <a:t>回班率</a:t>
          </a:r>
          <a:endParaRPr lang="zh-TW" altLang="en-US" sz="2400" kern="1200" dirty="0">
            <a:solidFill>
              <a:schemeClr val="tx1"/>
            </a:solidFill>
            <a:latin typeface="Arial" pitchFamily="34" charset="0"/>
            <a:ea typeface="標楷體" pitchFamily="65" charset="-12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940650" y="1456992"/>
        <a:ext cx="2491717" cy="285765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5A7956-EE65-4C71-8BEC-2CC09DF09FBC}">
      <dsp:nvSpPr>
        <dsp:cNvPr id="0" name=""/>
        <dsp:cNvSpPr/>
      </dsp:nvSpPr>
      <dsp:spPr>
        <a:xfrm>
          <a:off x="1893890" y="1281308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b="1" kern="1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工</a:t>
          </a:r>
          <a:endParaRPr lang="zh-TW" altLang="en-US" sz="3500" b="1" kern="1200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sp:txBody>
      <dsp:txXfrm>
        <a:off x="1893890" y="1281308"/>
        <a:ext cx="895990" cy="895990"/>
      </dsp:txXfrm>
    </dsp:sp>
    <dsp:sp modelId="{F22DA52B-D9D8-44A5-A23A-C81060090846}">
      <dsp:nvSpPr>
        <dsp:cNvPr id="0" name=""/>
        <dsp:cNvSpPr/>
      </dsp:nvSpPr>
      <dsp:spPr>
        <a:xfrm rot="16294123">
          <a:off x="2257470" y="942953"/>
          <a:ext cx="203557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6294123">
        <a:off x="2257470" y="942953"/>
        <a:ext cx="203557" cy="304636"/>
      </dsp:txXfrm>
    </dsp:sp>
    <dsp:sp modelId="{4CE05B0C-3947-4C80-9800-D2E34A45992E}">
      <dsp:nvSpPr>
        <dsp:cNvPr id="0" name=""/>
        <dsp:cNvSpPr/>
      </dsp:nvSpPr>
      <dsp:spPr>
        <a:xfrm>
          <a:off x="1928933" y="1727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工作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928933" y="1727"/>
        <a:ext cx="895990" cy="895990"/>
      </dsp:txXfrm>
    </dsp:sp>
    <dsp:sp modelId="{46119A42-0F22-4C44-B1E7-A072EC7B76FF}">
      <dsp:nvSpPr>
        <dsp:cNvPr id="0" name=""/>
        <dsp:cNvSpPr/>
      </dsp:nvSpPr>
      <dsp:spPr>
        <a:xfrm rot="20484731">
          <a:off x="2844287" y="1372427"/>
          <a:ext cx="211715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76575"/>
                <a:satOff val="-1064"/>
                <a:lumOff val="5738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76575"/>
                <a:satOff val="-1064"/>
                <a:lumOff val="5738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76575"/>
                <a:satOff val="-1064"/>
                <a:lumOff val="573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20484731">
        <a:off x="2844287" y="1372427"/>
        <a:ext cx="211715" cy="304636"/>
      </dsp:txXfrm>
    </dsp:sp>
    <dsp:sp modelId="{E286F47F-87B3-4DFE-9CF2-53B61D2A8E74}">
      <dsp:nvSpPr>
        <dsp:cNvPr id="0" name=""/>
        <dsp:cNvSpPr/>
      </dsp:nvSpPr>
      <dsp:spPr>
        <a:xfrm>
          <a:off x="3121767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76561"/>
                <a:satOff val="-1098"/>
                <a:lumOff val="6404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76561"/>
                <a:satOff val="-1098"/>
                <a:lumOff val="6404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76561"/>
                <a:satOff val="-1098"/>
                <a:lumOff val="640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工人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3121767" y="868372"/>
        <a:ext cx="895990" cy="895990"/>
      </dsp:txXfrm>
    </dsp:sp>
    <dsp:sp modelId="{80EE1669-D11F-4732-85D1-6FD688936F20}">
      <dsp:nvSpPr>
        <dsp:cNvPr id="0" name=""/>
        <dsp:cNvSpPr/>
      </dsp:nvSpPr>
      <dsp:spPr>
        <a:xfrm rot="3121490">
          <a:off x="2629549" y="2067402"/>
          <a:ext cx="190299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53150"/>
                <a:satOff val="-2127"/>
                <a:lumOff val="1147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53150"/>
                <a:satOff val="-2127"/>
                <a:lumOff val="1147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53150"/>
                <a:satOff val="-2127"/>
                <a:lumOff val="114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3121490">
        <a:off x="2629549" y="2067402"/>
        <a:ext cx="190299" cy="304636"/>
      </dsp:txXfrm>
    </dsp:sp>
    <dsp:sp modelId="{52B63ADB-3C54-42D8-94D0-DA8180A41E18}">
      <dsp:nvSpPr>
        <dsp:cNvPr id="0" name=""/>
        <dsp:cNvSpPr/>
      </dsp:nvSpPr>
      <dsp:spPr>
        <a:xfrm>
          <a:off x="2666145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53123"/>
                <a:satOff val="-2196"/>
                <a:lumOff val="1280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工會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2666145" y="2270633"/>
        <a:ext cx="895990" cy="895990"/>
      </dsp:txXfrm>
    </dsp:sp>
    <dsp:sp modelId="{B0347862-F0C7-43EB-A41B-96872FAEEC9E}">
      <dsp:nvSpPr>
        <dsp:cNvPr id="0" name=""/>
        <dsp:cNvSpPr/>
      </dsp:nvSpPr>
      <dsp:spPr>
        <a:xfrm rot="7521904">
          <a:off x="1909499" y="2067768"/>
          <a:ext cx="168110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29725"/>
                <a:satOff val="-3191"/>
                <a:lumOff val="17215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229725"/>
                <a:satOff val="-3191"/>
                <a:lumOff val="17215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229725"/>
                <a:satOff val="-3191"/>
                <a:lumOff val="172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7521904">
        <a:off x="1909499" y="2067768"/>
        <a:ext cx="168110" cy="304636"/>
      </dsp:txXfrm>
    </dsp:sp>
    <dsp:sp modelId="{D4685795-7FF7-4148-A860-2279518B148B}">
      <dsp:nvSpPr>
        <dsp:cNvPr id="0" name=""/>
        <dsp:cNvSpPr/>
      </dsp:nvSpPr>
      <dsp:spPr>
        <a:xfrm>
          <a:off x="1191720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229684"/>
                <a:satOff val="-3294"/>
                <a:lumOff val="19211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229684"/>
                <a:satOff val="-3294"/>
                <a:lumOff val="19211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229684"/>
                <a:satOff val="-3294"/>
                <a:lumOff val="1921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工廠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191720" y="2270633"/>
        <a:ext cx="895990" cy="895990"/>
      </dsp:txXfrm>
    </dsp:sp>
    <dsp:sp modelId="{186E41E1-D39D-4BA8-8CDA-C30757BB0538}">
      <dsp:nvSpPr>
        <dsp:cNvPr id="0" name=""/>
        <dsp:cNvSpPr/>
      </dsp:nvSpPr>
      <dsp:spPr>
        <a:xfrm rot="11977751">
          <a:off x="1679390" y="1372196"/>
          <a:ext cx="176614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06300"/>
                <a:satOff val="-4255"/>
                <a:lumOff val="22954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06300"/>
                <a:satOff val="-4255"/>
                <a:lumOff val="22954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06300"/>
                <a:satOff val="-4255"/>
                <a:lumOff val="2295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1977751">
        <a:off x="1679390" y="1372196"/>
        <a:ext cx="176614" cy="304636"/>
      </dsp:txXfrm>
    </dsp:sp>
    <dsp:sp modelId="{26B3F13D-4C63-44DA-9D4C-CC4DC925E20C}">
      <dsp:nvSpPr>
        <dsp:cNvPr id="0" name=""/>
        <dsp:cNvSpPr/>
      </dsp:nvSpPr>
      <dsp:spPr>
        <a:xfrm>
          <a:off x="736098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306246"/>
                <a:satOff val="-4392"/>
                <a:lumOff val="25615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工業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736098" y="868372"/>
        <a:ext cx="895990" cy="89599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5A7956-EE65-4C71-8BEC-2CC09DF09FBC}">
      <dsp:nvSpPr>
        <dsp:cNvPr id="0" name=""/>
        <dsp:cNvSpPr/>
      </dsp:nvSpPr>
      <dsp:spPr>
        <a:xfrm>
          <a:off x="1893890" y="1281308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b="1" kern="1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作</a:t>
          </a:r>
          <a:endParaRPr lang="zh-TW" altLang="en-US" sz="3500" b="1" kern="1200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sp:txBody>
      <dsp:txXfrm>
        <a:off x="1893890" y="1281308"/>
        <a:ext cx="895990" cy="895990"/>
      </dsp:txXfrm>
    </dsp:sp>
    <dsp:sp modelId="{F22DA52B-D9D8-44A5-A23A-C81060090846}">
      <dsp:nvSpPr>
        <dsp:cNvPr id="0" name=""/>
        <dsp:cNvSpPr/>
      </dsp:nvSpPr>
      <dsp:spPr>
        <a:xfrm rot="16294123">
          <a:off x="2257470" y="942953"/>
          <a:ext cx="203557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6294123">
        <a:off x="2257470" y="942953"/>
        <a:ext cx="203557" cy="304636"/>
      </dsp:txXfrm>
    </dsp:sp>
    <dsp:sp modelId="{4CE05B0C-3947-4C80-9800-D2E34A45992E}">
      <dsp:nvSpPr>
        <dsp:cNvPr id="0" name=""/>
        <dsp:cNvSpPr/>
      </dsp:nvSpPr>
      <dsp:spPr>
        <a:xfrm>
          <a:off x="1928933" y="1727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工作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928933" y="1727"/>
        <a:ext cx="895990" cy="895990"/>
      </dsp:txXfrm>
    </dsp:sp>
    <dsp:sp modelId="{46119A42-0F22-4C44-B1E7-A072EC7B76FF}">
      <dsp:nvSpPr>
        <dsp:cNvPr id="0" name=""/>
        <dsp:cNvSpPr/>
      </dsp:nvSpPr>
      <dsp:spPr>
        <a:xfrm rot="20484731">
          <a:off x="2844287" y="1372427"/>
          <a:ext cx="211715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93778"/>
                <a:satOff val="-1732"/>
                <a:lumOff val="8032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93778"/>
                <a:satOff val="-1732"/>
                <a:lumOff val="8032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93778"/>
                <a:satOff val="-1732"/>
                <a:lumOff val="803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20484731">
        <a:off x="2844287" y="1372427"/>
        <a:ext cx="211715" cy="304636"/>
      </dsp:txXfrm>
    </dsp:sp>
    <dsp:sp modelId="{E286F47F-87B3-4DFE-9CF2-53B61D2A8E74}">
      <dsp:nvSpPr>
        <dsp:cNvPr id="0" name=""/>
        <dsp:cNvSpPr/>
      </dsp:nvSpPr>
      <dsp:spPr>
        <a:xfrm>
          <a:off x="3121767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作業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3121767" y="868372"/>
        <a:ext cx="895990" cy="895990"/>
      </dsp:txXfrm>
    </dsp:sp>
    <dsp:sp modelId="{80EE1669-D11F-4732-85D1-6FD688936F20}">
      <dsp:nvSpPr>
        <dsp:cNvPr id="0" name=""/>
        <dsp:cNvSpPr/>
      </dsp:nvSpPr>
      <dsp:spPr>
        <a:xfrm rot="3121490">
          <a:off x="2629549" y="2067402"/>
          <a:ext cx="190299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87556"/>
                <a:satOff val="-3464"/>
                <a:lumOff val="16063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87556"/>
                <a:satOff val="-3464"/>
                <a:lumOff val="16063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87556"/>
                <a:satOff val="-3464"/>
                <a:lumOff val="1606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3121490">
        <a:off x="2629549" y="2067402"/>
        <a:ext cx="190299" cy="304636"/>
      </dsp:txXfrm>
    </dsp:sp>
    <dsp:sp modelId="{52B63ADB-3C54-42D8-94D0-DA8180A41E18}">
      <dsp:nvSpPr>
        <dsp:cNvPr id="0" name=""/>
        <dsp:cNvSpPr/>
      </dsp:nvSpPr>
      <dsp:spPr>
        <a:xfrm>
          <a:off x="2666145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作用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2666145" y="2270633"/>
        <a:ext cx="895990" cy="895990"/>
      </dsp:txXfrm>
    </dsp:sp>
    <dsp:sp modelId="{B0347862-F0C7-43EB-A41B-96872FAEEC9E}">
      <dsp:nvSpPr>
        <dsp:cNvPr id="0" name=""/>
        <dsp:cNvSpPr/>
      </dsp:nvSpPr>
      <dsp:spPr>
        <a:xfrm rot="7521904">
          <a:off x="1909499" y="2067768"/>
          <a:ext cx="168110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81334"/>
                <a:satOff val="-5195"/>
                <a:lumOff val="24095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281334"/>
                <a:satOff val="-5195"/>
                <a:lumOff val="24095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281334"/>
                <a:satOff val="-5195"/>
                <a:lumOff val="2409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7521904">
        <a:off x="1909499" y="2067768"/>
        <a:ext cx="168110" cy="304636"/>
      </dsp:txXfrm>
    </dsp:sp>
    <dsp:sp modelId="{D4685795-7FF7-4148-A860-2279518B148B}">
      <dsp:nvSpPr>
        <dsp:cNvPr id="0" name=""/>
        <dsp:cNvSpPr/>
      </dsp:nvSpPr>
      <dsp:spPr>
        <a:xfrm>
          <a:off x="1191720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3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作家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191720" y="2270633"/>
        <a:ext cx="895990" cy="895990"/>
      </dsp:txXfrm>
    </dsp:sp>
    <dsp:sp modelId="{186E41E1-D39D-4BA8-8CDA-C30757BB0538}">
      <dsp:nvSpPr>
        <dsp:cNvPr id="0" name=""/>
        <dsp:cNvSpPr/>
      </dsp:nvSpPr>
      <dsp:spPr>
        <a:xfrm rot="11977751">
          <a:off x="1679390" y="1372196"/>
          <a:ext cx="176614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75112"/>
                <a:satOff val="-6927"/>
                <a:lumOff val="3212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75112"/>
                <a:satOff val="-6927"/>
                <a:lumOff val="3212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75112"/>
                <a:satOff val="-6927"/>
                <a:lumOff val="3212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1977751">
        <a:off x="1679390" y="1372196"/>
        <a:ext cx="176614" cy="304636"/>
      </dsp:txXfrm>
    </dsp:sp>
    <dsp:sp modelId="{26B3F13D-4C63-44DA-9D4C-CC4DC925E20C}">
      <dsp:nvSpPr>
        <dsp:cNvPr id="0" name=""/>
        <dsp:cNvSpPr/>
      </dsp:nvSpPr>
      <dsp:spPr>
        <a:xfrm>
          <a:off x="736098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作文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736098" y="868372"/>
        <a:ext cx="895990" cy="89599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5A7956-EE65-4C71-8BEC-2CC09DF09FBC}">
      <dsp:nvSpPr>
        <dsp:cNvPr id="0" name=""/>
        <dsp:cNvSpPr/>
      </dsp:nvSpPr>
      <dsp:spPr>
        <a:xfrm>
          <a:off x="1893890" y="1281308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b="1" kern="1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工</a:t>
          </a:r>
          <a:endParaRPr lang="zh-TW" altLang="en-US" sz="3500" b="1" kern="1200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sp:txBody>
      <dsp:txXfrm>
        <a:off x="1893890" y="1281308"/>
        <a:ext cx="895990" cy="895990"/>
      </dsp:txXfrm>
    </dsp:sp>
    <dsp:sp modelId="{F22DA52B-D9D8-44A5-A23A-C81060090846}">
      <dsp:nvSpPr>
        <dsp:cNvPr id="0" name=""/>
        <dsp:cNvSpPr/>
      </dsp:nvSpPr>
      <dsp:spPr>
        <a:xfrm rot="16294123">
          <a:off x="2257470" y="942953"/>
          <a:ext cx="203557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6294123">
        <a:off x="2257470" y="942953"/>
        <a:ext cx="203557" cy="304636"/>
      </dsp:txXfrm>
    </dsp:sp>
    <dsp:sp modelId="{4CE05B0C-3947-4C80-9800-D2E34A45992E}">
      <dsp:nvSpPr>
        <dsp:cNvPr id="0" name=""/>
        <dsp:cNvSpPr/>
      </dsp:nvSpPr>
      <dsp:spPr>
        <a:xfrm>
          <a:off x="1928933" y="1727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標楷體" pitchFamily="65" charset="-120"/>
              <a:ea typeface="標楷體" pitchFamily="65" charset="-120"/>
            </a:rPr>
            <a:t>木工？</a:t>
          </a:r>
          <a:endParaRPr lang="zh-TW" altLang="en-US" sz="1900" kern="1200" dirty="0">
            <a:latin typeface="標楷體" pitchFamily="65" charset="-120"/>
            <a:ea typeface="標楷體" pitchFamily="65" charset="-120"/>
          </a:endParaRPr>
        </a:p>
      </dsp:txBody>
      <dsp:txXfrm>
        <a:off x="1928933" y="1727"/>
        <a:ext cx="895990" cy="895990"/>
      </dsp:txXfrm>
    </dsp:sp>
    <dsp:sp modelId="{46119A42-0F22-4C44-B1E7-A072EC7B76FF}">
      <dsp:nvSpPr>
        <dsp:cNvPr id="0" name=""/>
        <dsp:cNvSpPr/>
      </dsp:nvSpPr>
      <dsp:spPr>
        <a:xfrm rot="20484731">
          <a:off x="2844287" y="1372427"/>
          <a:ext cx="211715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76575"/>
                <a:satOff val="-1064"/>
                <a:lumOff val="5738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76575"/>
                <a:satOff val="-1064"/>
                <a:lumOff val="5738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76575"/>
                <a:satOff val="-1064"/>
                <a:lumOff val="573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20484731">
        <a:off x="2844287" y="1372427"/>
        <a:ext cx="211715" cy="304636"/>
      </dsp:txXfrm>
    </dsp:sp>
    <dsp:sp modelId="{E286F47F-87B3-4DFE-9CF2-53B61D2A8E74}">
      <dsp:nvSpPr>
        <dsp:cNvPr id="0" name=""/>
        <dsp:cNvSpPr/>
      </dsp:nvSpPr>
      <dsp:spPr>
        <a:xfrm>
          <a:off x="3121767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76561"/>
                <a:satOff val="-1098"/>
                <a:lumOff val="6404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76561"/>
                <a:satOff val="-1098"/>
                <a:lumOff val="6404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76561"/>
                <a:satOff val="-1098"/>
                <a:lumOff val="640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標楷體" pitchFamily="65" charset="-120"/>
              <a:ea typeface="標楷體" pitchFamily="65" charset="-120"/>
            </a:rPr>
            <a:t>手工？</a:t>
          </a:r>
          <a:endParaRPr lang="zh-TW" altLang="en-US" sz="1900" kern="1200" dirty="0">
            <a:latin typeface="標楷體" pitchFamily="65" charset="-120"/>
            <a:ea typeface="標楷體" pitchFamily="65" charset="-120"/>
          </a:endParaRPr>
        </a:p>
      </dsp:txBody>
      <dsp:txXfrm>
        <a:off x="3121767" y="868372"/>
        <a:ext cx="895990" cy="895990"/>
      </dsp:txXfrm>
    </dsp:sp>
    <dsp:sp modelId="{80EE1669-D11F-4732-85D1-6FD688936F20}">
      <dsp:nvSpPr>
        <dsp:cNvPr id="0" name=""/>
        <dsp:cNvSpPr/>
      </dsp:nvSpPr>
      <dsp:spPr>
        <a:xfrm rot="3121490">
          <a:off x="2629549" y="2067402"/>
          <a:ext cx="190299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53150"/>
                <a:satOff val="-2127"/>
                <a:lumOff val="1147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53150"/>
                <a:satOff val="-2127"/>
                <a:lumOff val="1147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53150"/>
                <a:satOff val="-2127"/>
                <a:lumOff val="114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3121490">
        <a:off x="2629549" y="2067402"/>
        <a:ext cx="190299" cy="304636"/>
      </dsp:txXfrm>
    </dsp:sp>
    <dsp:sp modelId="{52B63ADB-3C54-42D8-94D0-DA8180A41E18}">
      <dsp:nvSpPr>
        <dsp:cNvPr id="0" name=""/>
        <dsp:cNvSpPr/>
      </dsp:nvSpPr>
      <dsp:spPr>
        <a:xfrm>
          <a:off x="2666145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53123"/>
                <a:satOff val="-2196"/>
                <a:lumOff val="1280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標楷體" pitchFamily="65" charset="-120"/>
              <a:ea typeface="標楷體" pitchFamily="65" charset="-120"/>
            </a:rPr>
            <a:t>做白工？</a:t>
          </a:r>
          <a:endParaRPr lang="zh-TW" altLang="en-US" sz="1900" kern="1200" dirty="0">
            <a:latin typeface="標楷體" pitchFamily="65" charset="-120"/>
            <a:ea typeface="標楷體" pitchFamily="65" charset="-120"/>
          </a:endParaRPr>
        </a:p>
      </dsp:txBody>
      <dsp:txXfrm>
        <a:off x="2666145" y="2270633"/>
        <a:ext cx="895990" cy="895990"/>
      </dsp:txXfrm>
    </dsp:sp>
    <dsp:sp modelId="{3F2884CB-A51F-4965-A424-255FAB289C77}">
      <dsp:nvSpPr>
        <dsp:cNvPr id="0" name=""/>
        <dsp:cNvSpPr/>
      </dsp:nvSpPr>
      <dsp:spPr>
        <a:xfrm rot="7521904">
          <a:off x="1909499" y="2067768"/>
          <a:ext cx="168110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29725"/>
                <a:satOff val="-3191"/>
                <a:lumOff val="17215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229725"/>
                <a:satOff val="-3191"/>
                <a:lumOff val="17215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229725"/>
                <a:satOff val="-3191"/>
                <a:lumOff val="172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/>
        </a:p>
      </dsp:txBody>
      <dsp:txXfrm rot="7521904">
        <a:off x="1909499" y="2067768"/>
        <a:ext cx="168110" cy="304636"/>
      </dsp:txXfrm>
    </dsp:sp>
    <dsp:sp modelId="{44626376-B758-469A-8FFD-837773FDE3CD}">
      <dsp:nvSpPr>
        <dsp:cNvPr id="0" name=""/>
        <dsp:cNvSpPr/>
      </dsp:nvSpPr>
      <dsp:spPr>
        <a:xfrm>
          <a:off x="1191720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229684"/>
                <a:satOff val="-3294"/>
                <a:lumOff val="19211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229684"/>
                <a:satOff val="-3294"/>
                <a:lumOff val="19211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229684"/>
                <a:satOff val="-3294"/>
                <a:lumOff val="1921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900" kern="1200" dirty="0" smtClean="0">
              <a:latin typeface="標楷體" pitchFamily="65" charset="-120"/>
              <a:ea typeface="標楷體" pitchFamily="65" charset="-120"/>
            </a:rPr>
            <a:t>….</a:t>
          </a:r>
          <a:endParaRPr lang="zh-TW" altLang="en-US" sz="1900" kern="1200" dirty="0">
            <a:latin typeface="標楷體" pitchFamily="65" charset="-120"/>
            <a:ea typeface="標楷體" pitchFamily="65" charset="-120"/>
          </a:endParaRPr>
        </a:p>
      </dsp:txBody>
      <dsp:txXfrm>
        <a:off x="1191720" y="2270633"/>
        <a:ext cx="895990" cy="895990"/>
      </dsp:txXfrm>
    </dsp:sp>
    <dsp:sp modelId="{744A47B6-226C-49C6-9862-27D59F6DFA78}">
      <dsp:nvSpPr>
        <dsp:cNvPr id="0" name=""/>
        <dsp:cNvSpPr/>
      </dsp:nvSpPr>
      <dsp:spPr>
        <a:xfrm rot="11977751">
          <a:off x="1679390" y="1372196"/>
          <a:ext cx="176614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06300"/>
                <a:satOff val="-4255"/>
                <a:lumOff val="22954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06300"/>
                <a:satOff val="-4255"/>
                <a:lumOff val="22954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06300"/>
                <a:satOff val="-4255"/>
                <a:lumOff val="2295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/>
        </a:p>
      </dsp:txBody>
      <dsp:txXfrm rot="11977751">
        <a:off x="1679390" y="1372196"/>
        <a:ext cx="176614" cy="304636"/>
      </dsp:txXfrm>
    </dsp:sp>
    <dsp:sp modelId="{10C4A9FF-77DC-43A1-9590-329E01D1063A}">
      <dsp:nvSpPr>
        <dsp:cNvPr id="0" name=""/>
        <dsp:cNvSpPr/>
      </dsp:nvSpPr>
      <dsp:spPr>
        <a:xfrm>
          <a:off x="736098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306246"/>
                <a:satOff val="-4392"/>
                <a:lumOff val="25615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>
              <a:latin typeface="標楷體" pitchFamily="65" charset="-120"/>
              <a:ea typeface="標楷體" pitchFamily="65" charset="-120"/>
            </a:rPr>
            <a:t>女工？</a:t>
          </a:r>
          <a:endParaRPr lang="zh-TW" altLang="en-US" sz="1900" kern="1200" dirty="0">
            <a:latin typeface="標楷體" pitchFamily="65" charset="-120"/>
            <a:ea typeface="標楷體" pitchFamily="65" charset="-120"/>
          </a:endParaRPr>
        </a:p>
      </dsp:txBody>
      <dsp:txXfrm>
        <a:off x="736098" y="868372"/>
        <a:ext cx="895990" cy="89599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5A7956-EE65-4C71-8BEC-2CC09DF09FBC}">
      <dsp:nvSpPr>
        <dsp:cNvPr id="0" name=""/>
        <dsp:cNvSpPr/>
      </dsp:nvSpPr>
      <dsp:spPr>
        <a:xfrm>
          <a:off x="1893890" y="1281308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b="1" kern="1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rPr>
            <a:t>作</a:t>
          </a:r>
          <a:endParaRPr lang="zh-TW" altLang="en-US" sz="3500" b="1" kern="1200" dirty="0">
            <a:solidFill>
              <a:srgbClr val="0070C0"/>
            </a:solidFill>
            <a:latin typeface="標楷體" pitchFamily="65" charset="-120"/>
            <a:ea typeface="標楷體" pitchFamily="65" charset="-120"/>
          </a:endParaRPr>
        </a:p>
      </dsp:txBody>
      <dsp:txXfrm>
        <a:off x="1893890" y="1281308"/>
        <a:ext cx="895990" cy="895990"/>
      </dsp:txXfrm>
    </dsp:sp>
    <dsp:sp modelId="{F22DA52B-D9D8-44A5-A23A-C81060090846}">
      <dsp:nvSpPr>
        <dsp:cNvPr id="0" name=""/>
        <dsp:cNvSpPr/>
      </dsp:nvSpPr>
      <dsp:spPr>
        <a:xfrm rot="16294123">
          <a:off x="2257470" y="942953"/>
          <a:ext cx="203557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16294123">
        <a:off x="2257470" y="942953"/>
        <a:ext cx="203557" cy="304636"/>
      </dsp:txXfrm>
    </dsp:sp>
    <dsp:sp modelId="{4CE05B0C-3947-4C80-9800-D2E34A45992E}">
      <dsp:nvSpPr>
        <dsp:cNvPr id="0" name=""/>
        <dsp:cNvSpPr/>
      </dsp:nvSpPr>
      <dsp:spPr>
        <a:xfrm>
          <a:off x="1928933" y="1727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名作？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928933" y="1727"/>
        <a:ext cx="895990" cy="895990"/>
      </dsp:txXfrm>
    </dsp:sp>
    <dsp:sp modelId="{46119A42-0F22-4C44-B1E7-A072EC7B76FF}">
      <dsp:nvSpPr>
        <dsp:cNvPr id="0" name=""/>
        <dsp:cNvSpPr/>
      </dsp:nvSpPr>
      <dsp:spPr>
        <a:xfrm rot="20484731">
          <a:off x="2844287" y="1372427"/>
          <a:ext cx="211715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93778"/>
                <a:satOff val="-1732"/>
                <a:lumOff val="8032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93778"/>
                <a:satOff val="-1732"/>
                <a:lumOff val="8032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93778"/>
                <a:satOff val="-1732"/>
                <a:lumOff val="803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20484731">
        <a:off x="2844287" y="1372427"/>
        <a:ext cx="211715" cy="304636"/>
      </dsp:txXfrm>
    </dsp:sp>
    <dsp:sp modelId="{E286F47F-87B3-4DFE-9CF2-53B61D2A8E74}">
      <dsp:nvSpPr>
        <dsp:cNvPr id="0" name=""/>
        <dsp:cNvSpPr/>
      </dsp:nvSpPr>
      <dsp:spPr>
        <a:xfrm>
          <a:off x="3121767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耕作？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3121767" y="868372"/>
        <a:ext cx="895990" cy="895990"/>
      </dsp:txXfrm>
    </dsp:sp>
    <dsp:sp modelId="{80EE1669-D11F-4732-85D1-6FD688936F20}">
      <dsp:nvSpPr>
        <dsp:cNvPr id="0" name=""/>
        <dsp:cNvSpPr/>
      </dsp:nvSpPr>
      <dsp:spPr>
        <a:xfrm rot="3121490">
          <a:off x="2629549" y="2067402"/>
          <a:ext cx="190299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87556"/>
                <a:satOff val="-3464"/>
                <a:lumOff val="16063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87556"/>
                <a:satOff val="-3464"/>
                <a:lumOff val="16063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87556"/>
                <a:satOff val="-3464"/>
                <a:lumOff val="1606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3121490">
        <a:off x="2629549" y="2067402"/>
        <a:ext cx="190299" cy="304636"/>
      </dsp:txXfrm>
    </dsp:sp>
    <dsp:sp modelId="{52B63ADB-3C54-42D8-94D0-DA8180A41E18}">
      <dsp:nvSpPr>
        <dsp:cNvPr id="0" name=""/>
        <dsp:cNvSpPr/>
      </dsp:nvSpPr>
      <dsp:spPr>
        <a:xfrm>
          <a:off x="2666145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勞作？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2666145" y="2270633"/>
        <a:ext cx="895990" cy="895990"/>
      </dsp:txXfrm>
    </dsp:sp>
    <dsp:sp modelId="{B0347862-F0C7-43EB-A41B-96872FAEEC9E}">
      <dsp:nvSpPr>
        <dsp:cNvPr id="0" name=""/>
        <dsp:cNvSpPr/>
      </dsp:nvSpPr>
      <dsp:spPr>
        <a:xfrm rot="7521904">
          <a:off x="1909499" y="2067768"/>
          <a:ext cx="168110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81334"/>
                <a:satOff val="-5195"/>
                <a:lumOff val="24095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281334"/>
                <a:satOff val="-5195"/>
                <a:lumOff val="24095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281334"/>
                <a:satOff val="-5195"/>
                <a:lumOff val="2409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100" kern="1200">
            <a:latin typeface="標楷體" pitchFamily="65" charset="-120"/>
            <a:ea typeface="標楷體" pitchFamily="65" charset="-120"/>
          </a:endParaRPr>
        </a:p>
      </dsp:txBody>
      <dsp:txXfrm rot="7521904">
        <a:off x="1909499" y="2067768"/>
        <a:ext cx="168110" cy="304636"/>
      </dsp:txXfrm>
    </dsp:sp>
    <dsp:sp modelId="{D4685795-7FF7-4148-A860-2279518B148B}">
      <dsp:nvSpPr>
        <dsp:cNvPr id="0" name=""/>
        <dsp:cNvSpPr/>
      </dsp:nvSpPr>
      <dsp:spPr>
        <a:xfrm>
          <a:off x="1191720" y="2270633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3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 smtClean="0">
              <a:latin typeface="標楷體" pitchFamily="65" charset="-120"/>
              <a:ea typeface="標楷體" pitchFamily="65" charset="-120"/>
            </a:rPr>
            <a:t>原作？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1191720" y="2270633"/>
        <a:ext cx="895990" cy="895990"/>
      </dsp:txXfrm>
    </dsp:sp>
    <dsp:sp modelId="{FF958B66-6A27-4A30-B428-5F4A5117A6CF}">
      <dsp:nvSpPr>
        <dsp:cNvPr id="0" name=""/>
        <dsp:cNvSpPr/>
      </dsp:nvSpPr>
      <dsp:spPr>
        <a:xfrm rot="11977751">
          <a:off x="1679390" y="1372196"/>
          <a:ext cx="176614" cy="3046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75112"/>
                <a:satOff val="-6927"/>
                <a:lumOff val="3212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75112"/>
                <a:satOff val="-6927"/>
                <a:lumOff val="3212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75112"/>
                <a:satOff val="-6927"/>
                <a:lumOff val="3212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300" kern="1200"/>
        </a:p>
      </dsp:txBody>
      <dsp:txXfrm rot="11977751">
        <a:off x="1679390" y="1372196"/>
        <a:ext cx="176614" cy="304636"/>
      </dsp:txXfrm>
    </dsp:sp>
    <dsp:sp modelId="{FDC9EB7E-1A4C-4FEE-ABCB-49E988A1FDD9}">
      <dsp:nvSpPr>
        <dsp:cNvPr id="0" name=""/>
        <dsp:cNvSpPr/>
      </dsp:nvSpPr>
      <dsp:spPr>
        <a:xfrm>
          <a:off x="736098" y="868372"/>
          <a:ext cx="895990" cy="89599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200" kern="1200" dirty="0" smtClean="0">
              <a:latin typeface="標楷體" pitchFamily="65" charset="-120"/>
              <a:ea typeface="標楷體" pitchFamily="65" charset="-120"/>
            </a:rPr>
            <a:t>…..</a:t>
          </a:r>
          <a:endParaRPr lang="zh-TW" altLang="en-US" sz="2200" kern="1200" dirty="0">
            <a:latin typeface="標楷體" pitchFamily="65" charset="-120"/>
            <a:ea typeface="標楷體" pitchFamily="65" charset="-120"/>
          </a:endParaRPr>
        </a:p>
      </dsp:txBody>
      <dsp:txXfrm>
        <a:off x="736098" y="868372"/>
        <a:ext cx="895990" cy="895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2D2D3-B9B5-4B58-98ED-254F6C363CC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06335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4AC81-2FC8-4081-97DF-3FA26CAAD240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76A1C-D914-40F1-96FE-D8741CE049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8025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HK" altLang="en-US" noProof="0" dirty="0">
              <a:latin typeface="+mn-ea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3538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8699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9995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6752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7892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284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4632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D0CE7-F539-4907-8E62-DEB490EBCDFF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11903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725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4711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0721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2412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4287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548280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374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973507-54CC-4B66-A339-2CDBAB48D970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B45AAE-5636-45D0-B38A-94CE12F0BC98}" type="datetime1">
              <a:rPr lang="en-US" altLang="zh-TW" smtClean="0"/>
              <a:pPr/>
              <a:t>8/5/2014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B45AAE-5636-45D0-B38A-94CE12F0BC98}" type="datetime1">
              <a:rPr lang="en-US" altLang="zh-TW" smtClean="0"/>
              <a:pPr/>
              <a:t>8/5/2014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132857"/>
            <a:ext cx="8712968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0154-0E8A-4E94-9686-CB1F6739F7CF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5AAE-5636-45D0-B38A-94CE12F0BC98}" type="datetime1">
              <a:rPr lang="en-US" altLang="zh-TW" smtClean="0"/>
              <a:pPr/>
              <a:t>8/5/2014</a:t>
            </a:fld>
            <a:endParaRPr 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720080"/>
          </a:xfr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zh-TW" altLang="en-US" sz="3600" kern="1200" dirty="0">
                <a:solidFill>
                  <a:srgbClr val="0099FF"/>
                </a:solidFill>
                <a:latin typeface="標楷體" pitchFamily="65" charset="-120"/>
                <a:ea typeface="標楷體" pitchFamily="65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4968552"/>
          </a:xfr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625475" indent="-625475" algn="just">
              <a:tabLst>
                <a:tab pos="625475" algn="l"/>
              </a:tabLst>
              <a:defRPr lang="zh-TW" altLang="en-US" sz="2400" dirty="0" smtClean="0"/>
            </a:lvl1pPr>
            <a:lvl2pPr algn="just">
              <a:defRPr lang="zh-TW" altLang="en-US" dirty="0" smtClean="0"/>
            </a:lvl2pPr>
            <a:lvl3pPr algn="just">
              <a:defRPr lang="zh-TW" altLang="en-US" dirty="0" smtClean="0"/>
            </a:lvl3pPr>
            <a:lvl4pPr algn="just">
              <a:defRPr lang="zh-TW" altLang="en-US" dirty="0" smtClean="0"/>
            </a:lvl4pPr>
            <a:lvl5pPr algn="just">
              <a:defRPr lang="zh-TW" altLang="en-US" dirty="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037C8B-4D02-40EA-9E4D-0BD23EFAD22A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504825" cy="333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B45AAE-5636-45D0-B38A-94CE12F0BC98}" type="datetime1">
              <a:rPr lang="en-US" altLang="zh-TW" smtClean="0"/>
              <a:pPr/>
              <a:t>8/5/2014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C59EB5-007F-4D0D-AC47-E8B756BBAEFD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29A6F-0EA1-42FF-A1E2-8F24BBFEB081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E8530E-9B2E-4F4E-842F-58FA4B5C1F4C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5AFB43-5851-4083-B1A3-A56B6469AB2D}" type="datetimeFigureOut">
              <a:rPr lang="zh-TW" altLang="en-US" smtClean="0"/>
              <a:pPr/>
              <a:t>2014/8/5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966FB-3109-4D91-8B86-347E6491462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A83CF3-157E-4E77-9422-2046CDD6E3BB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D0FD36-763B-474A-BEED-E9012CADDA8F}" type="datetime1">
              <a:rPr lang="en-US" altLang="zh-TW" smtClean="0"/>
              <a:pPr/>
              <a:t>8/5/2014</a:t>
            </a:fld>
            <a:endParaRPr 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1DB45AAE-5636-45D0-B38A-94CE12F0BC98}" type="datetime1">
              <a:rPr lang="en-US" altLang="zh-TW" smtClean="0"/>
              <a:pPr/>
              <a:t>8/5/2014</a:t>
            </a:fld>
            <a:endParaRPr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FD5C216-A482-4BD0-BE79-285EFF162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51" r:id="rId12"/>
    <p:sldLayoutId id="2147483658" r:id="rId13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標楷體" pitchFamily="65" charset="-120"/>
          <a:ea typeface="標楷體" pitchFamily="65" charset="-12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043608" y="4437112"/>
            <a:ext cx="6858000" cy="1108720"/>
          </a:xfrm>
        </p:spPr>
        <p:txBody>
          <a:bodyPr>
            <a:normAutofit fontScale="92500" lnSpcReduction="20000"/>
          </a:bodyPr>
          <a:lstStyle/>
          <a:p>
            <a:r>
              <a:rPr lang="zh-TW" altLang="en-US" sz="4000" b="0" dirty="0" smtClean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國家教育</a:t>
            </a:r>
            <a:r>
              <a:rPr lang="zh-TW" altLang="en-US" sz="4000" b="0" dirty="0" smtClean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研究院</a:t>
            </a:r>
            <a:endParaRPr lang="en-US" altLang="zh-TW" sz="4000" b="0" dirty="0" smtClean="0">
              <a:solidFill>
                <a:schemeClr val="tx1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dirty="0" smtClean="0">
                <a:solidFill>
                  <a:schemeClr val="tx1"/>
                </a:solidFill>
              </a:rPr>
              <a:t>測驗及評量中</a:t>
            </a:r>
            <a:r>
              <a:rPr lang="zh-TW" altLang="en-US" sz="4000" dirty="0" smtClean="0">
                <a:solidFill>
                  <a:schemeClr val="tx1"/>
                </a:solidFill>
              </a:rPr>
              <a:t>心</a:t>
            </a:r>
            <a:endParaRPr lang="en-US" altLang="zh-TW" sz="4000" b="0" dirty="0" smtClean="0">
              <a:solidFill>
                <a:schemeClr val="tx1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467544" y="29249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algn="ctr" defTabSz="685800">
              <a:lnSpc>
                <a:spcPct val="90000"/>
              </a:lnSpc>
              <a:spcBef>
                <a:spcPct val="0"/>
              </a:spcBef>
            </a:pPr>
            <a:r>
              <a:rPr lang="zh-TW" altLang="zh-TW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補救教學</a:t>
            </a:r>
            <a:r>
              <a:rPr lang="zh-TW" altLang="en-US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診斷報告的應用</a:t>
            </a:r>
            <a:endParaRPr kumimoji="0" lang="zh-TW" altLang="en-US" sz="4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395536" y="404664"/>
            <a:ext cx="828092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學習診斷評量與教學</a:t>
            </a:r>
            <a:r>
              <a:rPr kumimoji="0" lang="en-US" altLang="zh-TW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評量引領教學</a:t>
            </a: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（</a:t>
            </a:r>
            <a:r>
              <a:rPr kumimoji="0" lang="en-US" altLang="zh-TW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+mn-lt"/>
                <a:ea typeface="標楷體" pitchFamily="65" charset="-120"/>
                <a:cs typeface="+mj-cs"/>
              </a:rPr>
              <a:t>assessment to instruction, a2i</a:t>
            </a: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）</a:t>
            </a: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5364088" y="3284984"/>
            <a:ext cx="230425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dirty="0" smtClean="0"/>
              <a:t>評量</a:t>
            </a:r>
            <a:endParaRPr lang="zh-TW" altLang="en-US" dirty="0"/>
          </a:p>
        </p:txBody>
      </p:sp>
      <p:sp>
        <p:nvSpPr>
          <p:cNvPr id="7" name="圓角矩形 6"/>
          <p:cNvSpPr/>
          <p:nvPr/>
        </p:nvSpPr>
        <p:spPr>
          <a:xfrm>
            <a:off x="1115616" y="3284984"/>
            <a:ext cx="237626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dirty="0" smtClean="0"/>
              <a:t>教學</a:t>
            </a:r>
            <a:endParaRPr lang="zh-TW" altLang="en-US" sz="4400" dirty="0"/>
          </a:p>
        </p:txBody>
      </p:sp>
      <p:sp>
        <p:nvSpPr>
          <p:cNvPr id="8" name="弧形箭號 (下彎) 7"/>
          <p:cNvSpPr/>
          <p:nvPr/>
        </p:nvSpPr>
        <p:spPr>
          <a:xfrm>
            <a:off x="2893843" y="1700808"/>
            <a:ext cx="3456384" cy="13769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弧形箭號 (下彎) 8"/>
          <p:cNvSpPr/>
          <p:nvPr/>
        </p:nvSpPr>
        <p:spPr>
          <a:xfrm rot="10800000">
            <a:off x="2811439" y="4995526"/>
            <a:ext cx="3456384" cy="14352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628650" y="365126"/>
            <a:ext cx="7791946" cy="102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學科的診斷：分析學生起點行為</a:t>
            </a:r>
            <a:endParaRPr kumimoji="0" lang="zh-TW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內容版面配置區 3"/>
          <p:cNvSpPr txBox="1">
            <a:spLocks/>
          </p:cNvSpPr>
          <p:nvPr/>
        </p:nvSpPr>
        <p:spPr bwMode="auto">
          <a:xfrm>
            <a:off x="434067" y="1387053"/>
            <a:ext cx="820891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625475" algn="l"/>
              </a:tabLst>
              <a:defRPr/>
            </a:pP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教學前的診斷</a:t>
            </a: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  <a:sym typeface="Wingdings" panose="05000000000000000000" pitchFamily="2" charset="2"/>
              </a:rPr>
              <a:t>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  <a:sym typeface="Wingdings" panose="05000000000000000000" pitchFamily="2" charset="2"/>
              </a:rPr>
              <a:t>起點行為</a:t>
            </a:r>
            <a:endParaRPr kumimoji="0" lang="en-US" altLang="zh-TW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  <a:sym typeface="Wingdings" panose="05000000000000000000" pitchFamily="2" charset="2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參考學科的能力指標或相關概念地圖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0" lang="en-US" altLang="zh-TW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  <a:sym typeface="Wingdings" panose="05000000000000000000" pitchFamily="2" charset="2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625475" algn="l"/>
              </a:tabLst>
              <a:defRPr/>
            </a:pP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  <a:sym typeface="Wingdings" panose="05000000000000000000" pitchFamily="2" charset="2"/>
              </a:rPr>
              <a:t>課堂中的評量方法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觀察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問答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作業（練習）表現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0" lang="en-US" altLang="zh-TW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625475" algn="l"/>
              </a:tabLst>
              <a:defRPr/>
            </a:pP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正式以及非正式測驗</a:t>
            </a:r>
            <a:endParaRPr kumimoji="0" lang="en-US" altLang="zh-TW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錯誤類型、正確率、速度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endParaRPr kumimoji="0" lang="en-US" altLang="zh-TW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5475" algn="l"/>
              </a:tabLst>
              <a:defRPr/>
            </a:pPr>
            <a:endParaRPr kumimoji="0" lang="zh-TW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  <p:sp>
        <p:nvSpPr>
          <p:cNvPr id="7" name="副標題 2"/>
          <p:cNvSpPr txBox="1">
            <a:spLocks/>
          </p:cNvSpPr>
          <p:nvPr/>
        </p:nvSpPr>
        <p:spPr>
          <a:xfrm>
            <a:off x="5436096" y="6381328"/>
            <a:ext cx="3384376" cy="2635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TW" altLang="en-US" sz="1200" dirty="0" smtClean="0"/>
              <a:t>改編自</a:t>
            </a:r>
            <a:r>
              <a:rPr kumimoji="0" lang="zh-TW" altLang="en-US" sz="1200" dirty="0" smtClean="0">
                <a:latin typeface="+mn-lt"/>
                <a:ea typeface="+mn-ea"/>
              </a:rPr>
              <a:t>洪</a:t>
            </a:r>
            <a:r>
              <a:rPr kumimoji="0" lang="zh-TW" altLang="en-US" sz="1200" dirty="0">
                <a:latin typeface="+mn-lt"/>
                <a:ea typeface="+mn-ea"/>
              </a:rPr>
              <a:t>儷瑜、林柏宏、林素微、高淑芳</a:t>
            </a:r>
            <a:r>
              <a:rPr kumimoji="0" lang="en-US" altLang="zh-TW" sz="1200" dirty="0">
                <a:latin typeface="+mn-lt"/>
                <a:ea typeface="+mn-ea"/>
              </a:rPr>
              <a:t>(2011)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628650" y="365126"/>
            <a:ext cx="7886700" cy="86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學科的診斷</a:t>
            </a:r>
            <a: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—</a:t>
            </a: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以數學為例</a:t>
            </a:r>
            <a:endParaRPr kumimoji="0" lang="zh-TW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3929062" cy="554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5"/>
          <p:cNvSpPr txBox="1">
            <a:spLocks noChangeArrowheads="1"/>
          </p:cNvSpPr>
          <p:nvPr/>
        </p:nvSpPr>
        <p:spPr bwMode="auto">
          <a:xfrm>
            <a:off x="5868144" y="5733256"/>
            <a:ext cx="280786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800" dirty="0">
                <a:latin typeface="標楷體" pitchFamily="65" charset="-120"/>
                <a:ea typeface="標楷體" pitchFamily="65" charset="-120"/>
              </a:rPr>
              <a:t>新北市自強國小  李美穗</a:t>
            </a:r>
          </a:p>
        </p:txBody>
      </p:sp>
      <p:grpSp>
        <p:nvGrpSpPr>
          <p:cNvPr id="8" name="群組 7"/>
          <p:cNvGrpSpPr/>
          <p:nvPr/>
        </p:nvGrpSpPr>
        <p:grpSpPr>
          <a:xfrm>
            <a:off x="1979712" y="3717032"/>
            <a:ext cx="3519766" cy="927478"/>
            <a:chOff x="925470" y="3771788"/>
            <a:chExt cx="3519766" cy="927478"/>
          </a:xfrm>
        </p:grpSpPr>
        <p:sp>
          <p:nvSpPr>
            <p:cNvPr id="9" name="橢圓 8"/>
            <p:cNvSpPr/>
            <p:nvPr/>
          </p:nvSpPr>
          <p:spPr>
            <a:xfrm>
              <a:off x="2106193" y="3979185"/>
              <a:ext cx="844128" cy="209749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0" name="橢圓 9"/>
            <p:cNvSpPr/>
            <p:nvPr/>
          </p:nvSpPr>
          <p:spPr>
            <a:xfrm>
              <a:off x="3660565" y="3771788"/>
              <a:ext cx="784671" cy="144016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925470" y="4339226"/>
              <a:ext cx="500062" cy="360040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12" name="副標題 2"/>
          <p:cNvSpPr txBox="1">
            <a:spLocks/>
          </p:cNvSpPr>
          <p:nvPr/>
        </p:nvSpPr>
        <p:spPr>
          <a:xfrm>
            <a:off x="5868144" y="6093296"/>
            <a:ext cx="2984500" cy="26352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zh-TW" altLang="en-US" sz="1400" dirty="0" smtClean="0">
                <a:latin typeface="+mn-lt"/>
                <a:ea typeface="+mn-ea"/>
              </a:rPr>
              <a:t>取自洪</a:t>
            </a:r>
            <a:r>
              <a:rPr kumimoji="0" lang="zh-TW" altLang="en-US" sz="1400" dirty="0">
                <a:latin typeface="+mn-lt"/>
                <a:ea typeface="+mn-ea"/>
              </a:rPr>
              <a:t>儷瑜、</a:t>
            </a:r>
            <a:r>
              <a:rPr kumimoji="0" lang="zh-TW" altLang="en-US" sz="1400" dirty="0" smtClean="0">
                <a:latin typeface="+mn-lt"/>
                <a:ea typeface="+mn-ea"/>
              </a:rPr>
              <a:t>林柏宏</a:t>
            </a:r>
            <a:r>
              <a:rPr kumimoji="0" lang="zh-TW" altLang="en-US" sz="1400" dirty="0">
                <a:latin typeface="+mn-lt"/>
                <a:ea typeface="+mn-ea"/>
              </a:rPr>
              <a:t>、林素微、高淑芳</a:t>
            </a:r>
            <a:r>
              <a:rPr kumimoji="0" lang="en-US" altLang="zh-TW" sz="1400" dirty="0">
                <a:latin typeface="+mn-lt"/>
                <a:ea typeface="+mn-ea"/>
              </a:rPr>
              <a:t>(2011)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標題 3"/>
          <p:cNvSpPr txBox="1">
            <a:spLocks/>
          </p:cNvSpPr>
          <p:nvPr/>
        </p:nvSpPr>
        <p:spPr bwMode="auto">
          <a:xfrm>
            <a:off x="152400" y="19702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借位減法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內容版面配置區 4"/>
          <p:cNvSpPr txBox="1">
            <a:spLocks/>
          </p:cNvSpPr>
          <p:nvPr/>
        </p:nvSpPr>
        <p:spPr bwMode="auto">
          <a:xfrm>
            <a:off x="547936" y="1133128"/>
            <a:ext cx="835292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不借位減法。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兩位減一位。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三位減一位。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位值概念，或是減法概念有問題？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是減法能力有問題，還是監控能力有問題？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683568" y="260648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以</a:t>
            </a: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閱讀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（能力，非國語文的學科）而言</a:t>
            </a: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學生有閱讀上的困難，是因為</a:t>
            </a: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識字量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不足？</a:t>
            </a: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心理詞彙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不足？沒有閱讀</a:t>
            </a: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理解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的監控能力？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投影片編號版面配置區 3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EA4AB5-E525-4C8F-A7D1-E4F2665FA4BB}" type="slidenum">
              <a:rPr kumimoji="0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TW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99754225"/>
              </p:ext>
            </p:extLst>
          </p:nvPr>
        </p:nvGraphicFramePr>
        <p:xfrm>
          <a:off x="611560" y="1772816"/>
          <a:ext cx="7992888" cy="4134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4256"/>
                <a:gridCol w="2664296"/>
                <a:gridCol w="3024336"/>
              </a:tblGrid>
              <a:tr h="814558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800" b="1" u="none" strike="noStrike" dirty="0" smtClean="0">
                          <a:effectLst/>
                          <a:latin typeface="+mj-ea"/>
                          <a:ea typeface="+mj-ea"/>
                        </a:rPr>
                        <a:t>概念</a:t>
                      </a:r>
                      <a:endParaRPr lang="zh-TW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800" b="1" u="none" strike="noStrike" dirty="0">
                          <a:effectLst/>
                          <a:latin typeface="+mj-ea"/>
                          <a:ea typeface="+mj-ea"/>
                        </a:rPr>
                        <a:t>評量</a:t>
                      </a:r>
                      <a:endParaRPr lang="zh-TW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2800" b="1" u="none" strike="noStrike" dirty="0">
                          <a:effectLst/>
                          <a:latin typeface="+mj-ea"/>
                          <a:ea typeface="+mj-ea"/>
                        </a:rPr>
                        <a:t>教學</a:t>
                      </a:r>
                      <a:endParaRPr lang="zh-TW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識字正確性</a:t>
                      </a:r>
                    </a:p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識字量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基本字帶字</a:t>
                      </a:r>
                      <a:r>
                        <a:rPr lang="zh-TW" altLang="en-US" sz="2400" u="none" strike="noStrike" dirty="0" smtClean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、</a:t>
                      </a:r>
                      <a:endParaRPr lang="en-US" altLang="zh-TW" sz="2400" u="none" strike="noStrike" dirty="0" smtClean="0"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  <a:p>
                      <a:pPr algn="l" fontAlgn="ctr"/>
                      <a:r>
                        <a:rPr lang="zh-TW" altLang="en-US" sz="2400" u="none" strike="noStrike" dirty="0" smtClean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組</a:t>
                      </a:r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字規則、記憶策略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識字流暢性</a:t>
                      </a:r>
                    </a:p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每分鐘朗讀字數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朗讀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1342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詞彙</a:t>
                      </a:r>
                    </a:p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識詞量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詞素覺知、意義連結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閱讀理解策略</a:t>
                      </a:r>
                    </a:p>
                    <a:p>
                      <a:pPr marL="0" algn="l" defTabSz="685800" rtl="0" eaLnBrk="1" fontAlgn="ctr" latinLnBrk="0" hangingPunct="1"/>
                      <a:r>
                        <a:rPr lang="zh-TW" altLang="en-US" sz="2400" u="none" strike="noStrike" kern="1200" dirty="0">
                          <a:solidFill>
                            <a:schemeClr val="dk1"/>
                          </a:solidFill>
                          <a:effectLst/>
                          <a:latin typeface="新細明體" pitchFamily="18" charset="-120"/>
                          <a:ea typeface="新細明體" pitchFamily="18" charset="-120"/>
                          <a:cs typeface="+mn-cs"/>
                        </a:rPr>
                        <a:t>　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理解監控、推論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2400" u="none" strike="noStrike" dirty="0">
                          <a:effectLst/>
                          <a:latin typeface="新細明體" pitchFamily="18" charset="-120"/>
                          <a:ea typeface="新細明體" pitchFamily="18" charset="-120"/>
                        </a:rPr>
                        <a:t>？？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itchFamily="18" charset="-120"/>
                        <a:ea typeface="新細明體" pitchFamily="18" charset="-12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611560" y="332656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kern="0" dirty="0" smtClean="0">
                <a:latin typeface="標楷體"/>
                <a:ea typeface="標楷體"/>
              </a:rPr>
              <a:t>補救教學施測內容以及期程</a:t>
            </a:r>
            <a:endParaRPr lang="zh-TW" altLang="en-US" kern="0" dirty="0">
              <a:latin typeface="標楷體"/>
              <a:ea typeface="標楷體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465250" y="1170856"/>
          <a:ext cx="8065020" cy="5059600"/>
        </p:xfrm>
        <a:graphic>
          <a:graphicData uri="http://schemas.openxmlformats.org/drawingml/2006/table">
            <a:tbl>
              <a:tblPr firstRow="1" bandRow="1"/>
              <a:tblGrid>
                <a:gridCol w="1954956"/>
                <a:gridCol w="1331092"/>
                <a:gridCol w="1492833"/>
                <a:gridCol w="3286139"/>
              </a:tblGrid>
              <a:tr h="8010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測驗名稱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辦理時間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測驗</a:t>
                      </a:r>
                      <a:r>
                        <a:rPr lang="en-US" altLang="zh-TW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/>
                      </a:r>
                      <a:br>
                        <a:rPr lang="en-US" altLang="zh-TW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</a:br>
                      <a:r>
                        <a:rPr lang="zh-TW" altLang="en-US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科目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測驗方式</a:t>
                      </a:r>
                      <a:endParaRPr lang="zh-TW" altLang="en-US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/>
                    </a:solidFill>
                  </a:tcPr>
                </a:tc>
              </a:tr>
              <a:tr h="1016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篩選測驗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每年</a:t>
                      </a: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/>
                      </a:r>
                      <a:b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</a:b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9-10</a:t>
                      </a:r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  <a:endParaRPr lang="zh-TW" altLang="en-US" sz="2800" kern="12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國語文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數學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英語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10" marB="4571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2-3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年級：紙筆測驗</a:t>
                      </a:r>
                      <a:endParaRPr lang="en-US" altLang="zh-TW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4-9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年級：線上測驗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</a:tr>
              <a:tr h="1016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第一次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學習成長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測驗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每年</a:t>
                      </a: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/>
                      </a:r>
                      <a:b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</a:b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2-3</a:t>
                      </a:r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國語文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數學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英語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2-3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年級：紙筆測驗</a:t>
                      </a:r>
                      <a:endParaRPr lang="en-US" altLang="zh-TW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4-9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年級：線上測驗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20000"/>
                      </a:srgbClr>
                    </a:solidFill>
                  </a:tcPr>
                </a:tc>
              </a:tr>
              <a:tr h="1016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第二次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學習成長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測驗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每年</a:t>
                      </a: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/>
                      </a:r>
                      <a:b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</a:br>
                      <a:r>
                        <a:rPr lang="en-US" altLang="zh-TW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6-7</a:t>
                      </a:r>
                      <a:r>
                        <a:rPr lang="zh-TW" altLang="en-US" sz="2800" kern="12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月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國語文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數學</a:t>
                      </a:r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英語</a:t>
                      </a:r>
                    </a:p>
                  </a:txBody>
                  <a:tcPr marL="91443" marR="91443" marT="45710" marB="4571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標楷體"/>
                          <a:ea typeface="標楷體"/>
                          <a:cs typeface=""/>
                        </a:defRPr>
                      </a:lvl9pPr>
                    </a:lstStyle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1-3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年級：紙筆測驗</a:t>
                      </a:r>
                      <a:endParaRPr lang="en-US" altLang="zh-TW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</a:rPr>
                        <a:t>4-9</a:t>
                      </a: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</a:rPr>
                        <a:t>年級：線上測驗</a:t>
                      </a:r>
                    </a:p>
                  </a:txBody>
                  <a:tcPr marL="91443" marR="91443" marT="45710" marB="4571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C9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15"/>
          <a:stretch>
            <a:fillRect/>
          </a:stretch>
        </p:blipFill>
        <p:spPr bwMode="auto">
          <a:xfrm>
            <a:off x="2627784" y="3356992"/>
            <a:ext cx="3247693" cy="2670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88824"/>
            <a:ext cx="6372200" cy="231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760"/>
          <a:stretch>
            <a:fillRect/>
          </a:stretch>
        </p:blipFill>
        <p:spPr bwMode="auto">
          <a:xfrm>
            <a:off x="323850" y="1484313"/>
            <a:ext cx="1981200" cy="263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圓角矩形 7"/>
          <p:cNvSpPr/>
          <p:nvPr/>
        </p:nvSpPr>
        <p:spPr>
          <a:xfrm>
            <a:off x="461963" y="3368675"/>
            <a:ext cx="1612900" cy="3667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9" name="向右箭號 8"/>
          <p:cNvSpPr/>
          <p:nvPr/>
        </p:nvSpPr>
        <p:spPr>
          <a:xfrm>
            <a:off x="2123728" y="1915678"/>
            <a:ext cx="647700" cy="642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7092280" y="2492896"/>
            <a:ext cx="755650" cy="5651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1" name="文字方塊 5"/>
          <p:cNvSpPr txBox="1">
            <a:spLocks noChangeArrowheads="1"/>
          </p:cNvSpPr>
          <p:nvPr/>
        </p:nvSpPr>
        <p:spPr bwMode="auto">
          <a:xfrm>
            <a:off x="461963" y="4221163"/>
            <a:ext cx="20526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6666FF"/>
              </a:buClr>
              <a:buFont typeface="Wingdings 3" panose="05040102010807070707" pitchFamily="18" charset="2"/>
              <a:buChar char="´"/>
              <a:defRPr kumimoji="1" sz="32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Char char="–"/>
              <a:defRPr kumimoji="1" sz="28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993300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TW" sz="2400" dirty="0">
                <a:solidFill>
                  <a:srgbClr val="FF0000"/>
                </a:solidFill>
              </a:rPr>
              <a:t>※</a:t>
            </a:r>
            <a:r>
              <a:rPr lang="zh-TW" altLang="en-US" sz="2400" dirty="0">
                <a:solidFill>
                  <a:srgbClr val="FF0000"/>
                </a:solidFill>
              </a:rPr>
              <a:t>全國施測完畢經數據統計後得診斷圖</a:t>
            </a:r>
            <a:r>
              <a:rPr lang="zh-TW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TW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TW" altLang="en-US" sz="2400" dirty="0">
                <a:solidFill>
                  <a:srgbClr val="FF0000"/>
                </a:solidFill>
              </a:rPr>
              <a:t>分數。</a:t>
            </a:r>
          </a:p>
        </p:txBody>
      </p:sp>
      <p:sp>
        <p:nvSpPr>
          <p:cNvPr id="12" name="向右箭號 11"/>
          <p:cNvSpPr/>
          <p:nvPr/>
        </p:nvSpPr>
        <p:spPr>
          <a:xfrm rot="10800000">
            <a:off x="6156176" y="4509120"/>
            <a:ext cx="64770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32040" y="5949280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/>
              <a:t>資料來源：</a:t>
            </a:r>
            <a:r>
              <a:rPr lang="en-US" altLang="zh-TW" dirty="0" smtClean="0"/>
              <a:t>103</a:t>
            </a:r>
            <a:r>
              <a:rPr lang="zh-TW" altLang="en-US" dirty="0" smtClean="0"/>
              <a:t>年</a:t>
            </a:r>
            <a:r>
              <a:rPr lang="en-US" altLang="zh-TW" dirty="0" smtClean="0"/>
              <a:t>6</a:t>
            </a:r>
            <a:r>
              <a:rPr lang="zh-TW" altLang="en-US" dirty="0" smtClean="0"/>
              <a:t>月成長測驗簡報檔</a:t>
            </a:r>
            <a:endParaRPr lang="en-US" altLang="zh-TW" dirty="0" smtClean="0"/>
          </a:p>
          <a:p>
            <a:r>
              <a:rPr lang="en-US" altLang="zh-TW" dirty="0" smtClean="0"/>
              <a:t>http://exam.tcte.edu.tw/tbt_html/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" y="614449"/>
            <a:ext cx="6624736" cy="574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628650" y="365126"/>
            <a:ext cx="8335838" cy="9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※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全國施測完畢經數據統計後得診斷圖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anose="02020603050405020304" pitchFamily="18" charset="0"/>
              </a:rPr>
              <a:t>之</a:t>
            </a: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anose="02020603050405020304" pitchFamily="18" charset="0"/>
              </a:rPr>
              <a:t>T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分數。</a:t>
            </a: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  </a:t>
            </a:r>
            <a:r>
              <a:rPr kumimoji="0" lang="zh-TW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這跟進步率有關！</a:t>
            </a:r>
            <a:endParaRPr kumimoji="0" lang="zh-TW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15"/>
          <a:stretch>
            <a:fillRect/>
          </a:stretch>
        </p:blipFill>
        <p:spPr bwMode="auto">
          <a:xfrm>
            <a:off x="1475656" y="1439476"/>
            <a:ext cx="5832648" cy="4795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標題 5"/>
          <p:cNvSpPr txBox="1">
            <a:spLocks/>
          </p:cNvSpPr>
          <p:nvPr/>
        </p:nvSpPr>
        <p:spPr bwMode="auto">
          <a:xfrm>
            <a:off x="628650" y="365127"/>
            <a:ext cx="7886700" cy="75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測驗結果診斷報告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圖片 5" descr="圖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" y="1093841"/>
            <a:ext cx="8143583" cy="5626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內容版面配置區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3214" y="2060848"/>
            <a:ext cx="90352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圖片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2060848"/>
            <a:ext cx="9144000" cy="360040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0" y="4077072"/>
            <a:ext cx="9144000" cy="720080"/>
          </a:xfrm>
          <a:prstGeom prst="rect">
            <a:avLst/>
          </a:prstGeom>
          <a:solidFill>
            <a:srgbClr val="FF99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0" y="4869160"/>
            <a:ext cx="9144000" cy="504056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0" y="3212976"/>
            <a:ext cx="9144000" cy="72008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93" y="1268760"/>
            <a:ext cx="892745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6632"/>
            <a:ext cx="584195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76009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903222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6632"/>
            <a:ext cx="5577775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781050" y="517527"/>
            <a:ext cx="7687766" cy="75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能不能產生多一點分析？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內容版面配置區 3"/>
          <p:cNvSpPr txBox="1">
            <a:spLocks/>
          </p:cNvSpPr>
          <p:nvPr/>
        </p:nvSpPr>
        <p:spPr bwMode="auto">
          <a:xfrm>
            <a:off x="547936" y="1637184"/>
            <a:ext cx="849694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625475" marR="0" lvl="0" indent="-625475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學生的作答答對率與猜測機率相同。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/>
            </a:r>
            <a:b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</a:b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四選一的題目，一共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20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題，答對題數小於以及等於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5</a:t>
            </a:r>
            <a:r>
              <a:rPr kumimoji="0" lang="zh-TW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題。</a:t>
            </a:r>
            <a: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/>
            </a:r>
            <a:br>
              <a:rPr kumimoji="0" lang="en-US" altLang="zh-TW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</a:br>
            <a:endParaRPr kumimoji="0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學生沒有動機進行測驗。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因為閱讀能力低，學生沒有辦法看懂題目。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學生有動機，看得懂題目，但沒有學科能力。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412626" y="44624"/>
            <a:ext cx="7886700" cy="111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補救教學的資源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內容版面配置區 22"/>
          <p:cNvSpPr txBox="1">
            <a:spLocks/>
          </p:cNvSpPr>
          <p:nvPr/>
        </p:nvSpPr>
        <p:spPr bwMode="auto">
          <a:xfrm>
            <a:off x="395536" y="1164281"/>
            <a:ext cx="813690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以學生測驗結果的弱點分析，訂定補救教學計畫，</a:t>
            </a:r>
            <a:r>
              <a:rPr kumimoji="0" lang="zh-TW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優先補救</a:t>
            </a: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該系統所顯示之該學童尚未達成的基本學習能力。</a:t>
            </a:r>
            <a:endParaRPr kumimoji="0" lang="en-US" altLang="zh-TW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應該考量學習當年教材需要的先備知識或技能。</a:t>
            </a:r>
            <a:endParaRPr kumimoji="0" lang="en-US" altLang="zh-TW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應該考量應付生活能力所需要的知識與技能。</a:t>
            </a:r>
            <a:endParaRPr kumimoji="0" lang="en-US" altLang="zh-TW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zh-TW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625475" marR="0" lvl="0" indent="-6254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625475" algn="l"/>
              </a:tabLst>
              <a:defRPr/>
            </a:pPr>
            <a:r>
              <a:rPr kumimoji="0" lang="zh-TW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對應基本學習內容之教育部彙編教材</a:t>
            </a:r>
            <a:endParaRPr kumimoji="0" lang="en-US" altLang="zh-TW" sz="32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zh-TW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所謂補救教學基本學習內容，係指無論課程綱要或課程標準如何改變或教材如何重編，學生在該年級之工具學科中必須習得之最基本內容。</a:t>
            </a:r>
            <a:endParaRPr kumimoji="0" lang="en-US" altLang="zh-TW" sz="28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754" y="836712"/>
            <a:ext cx="7884367" cy="591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43646" y="4427422"/>
            <a:ext cx="5256584" cy="216024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590734" y="4637176"/>
            <a:ext cx="6624736" cy="288031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2590734" y="5061964"/>
            <a:ext cx="1152128" cy="216024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590734" y="4928058"/>
            <a:ext cx="6624736" cy="144016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323528" y="116632"/>
            <a:ext cx="890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>
                <a:latin typeface="標楷體" pitchFamily="65" charset="-120"/>
                <a:ea typeface="標楷體" pitchFamily="65" charset="-120"/>
              </a:rPr>
              <a:t>教學</a:t>
            </a:r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資源 </a:t>
            </a:r>
            <a:r>
              <a:rPr lang="en-US" altLang="zh-TW" sz="4000" b="1" dirty="0" smtClean="0">
                <a:latin typeface="標楷體" pitchFamily="65" charset="-120"/>
                <a:ea typeface="標楷體" pitchFamily="65" charset="-120"/>
              </a:rPr>
              <a:t>I</a:t>
            </a:r>
            <a:r>
              <a:rPr lang="zh-TW" altLang="en-US" sz="4000" b="1" dirty="0">
                <a:latin typeface="標楷體" pitchFamily="65" charset="-120"/>
                <a:ea typeface="標楷體" pitchFamily="65" charset="-120"/>
              </a:rPr>
              <a:t>：教育部的補救學資源平台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7128792" cy="550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6" name="投影片編號版面配置區 1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9966FB-3109-4D91-8B86-347E6491462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3347864" y="5373216"/>
            <a:ext cx="4176464" cy="792088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8460432" cy="634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93795"/>
          <a:stretch>
            <a:fillRect/>
          </a:stretch>
        </p:blipFill>
        <p:spPr bwMode="auto">
          <a:xfrm>
            <a:off x="611560" y="1340768"/>
            <a:ext cx="777686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2"/>
          <p:cNvSpPr txBox="1">
            <a:spLocks/>
          </p:cNvSpPr>
          <p:nvPr/>
        </p:nvSpPr>
        <p:spPr bwMode="auto">
          <a:xfrm>
            <a:off x="251520" y="274638"/>
            <a:ext cx="856895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國語文補救教學教材：</a:t>
            </a:r>
            <a: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  </a:t>
            </a: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有課本、有教案、有學習單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704" t="12410" r="4630" b="31747"/>
          <a:stretch>
            <a:fillRect/>
          </a:stretch>
        </p:blipFill>
        <p:spPr bwMode="auto">
          <a:xfrm>
            <a:off x="179511" y="1844824"/>
            <a:ext cx="8844985" cy="4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83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TW" altLang="en-US" sz="4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補救教學測驗</a:t>
            </a:r>
            <a:r>
              <a:rPr lang="en-US" altLang="zh-TW" sz="4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4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辦理項目與期程</a:t>
            </a:r>
            <a:endParaRPr lang="zh-TW" altLang="en-US" sz="4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593725" y="1311275"/>
            <a:ext cx="3673475" cy="4794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規劃學校辦理方式</a:t>
            </a:r>
          </a:p>
        </p:txBody>
      </p:sp>
      <p:sp>
        <p:nvSpPr>
          <p:cNvPr id="5" name="圓角矩形 4"/>
          <p:cNvSpPr/>
          <p:nvPr/>
        </p:nvSpPr>
        <p:spPr>
          <a:xfrm>
            <a:off x="584200" y="2052638"/>
            <a:ext cx="3673475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一、規劃篩選測驗名單</a:t>
            </a:r>
            <a:endParaRPr lang="en-US" altLang="zh-TW" sz="2200" dirty="0">
              <a:solidFill>
                <a:schemeClr val="tx1">
                  <a:lumMod val="95000"/>
                  <a:lumOff val="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二、進行線上篩選測驗</a:t>
            </a:r>
            <a:endParaRPr lang="en-US" altLang="zh-TW" sz="2200" dirty="0">
              <a:solidFill>
                <a:schemeClr val="tx1">
                  <a:lumMod val="95000"/>
                  <a:lumOff val="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592138" y="3255963"/>
            <a:ext cx="3671887" cy="10620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一、參加全縣市新年度申  </a:t>
            </a:r>
            <a: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辦說明會</a:t>
            </a:r>
            <a:endParaRPr lang="en-US" altLang="zh-TW" sz="2200" dirty="0">
              <a:solidFill>
                <a:schemeClr val="tx1">
                  <a:lumMod val="95000"/>
                  <a:lumOff val="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二、提報新年度申辦計畫</a:t>
            </a:r>
          </a:p>
        </p:txBody>
      </p:sp>
      <p:sp>
        <p:nvSpPr>
          <p:cNvPr id="7" name="圓角矩形 6"/>
          <p:cNvSpPr/>
          <p:nvPr/>
        </p:nvSpPr>
        <p:spPr>
          <a:xfrm>
            <a:off x="584200" y="4606925"/>
            <a:ext cx="3673475" cy="4794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經費核定與參與年度檢討</a:t>
            </a:r>
          </a:p>
        </p:txBody>
      </p:sp>
      <p:sp>
        <p:nvSpPr>
          <p:cNvPr id="8" name="圓角矩形 7"/>
          <p:cNvSpPr/>
          <p:nvPr/>
        </p:nvSpPr>
        <p:spPr>
          <a:xfrm>
            <a:off x="593725" y="5373688"/>
            <a:ext cx="3673475" cy="7191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進行第一次學習</a:t>
            </a:r>
            <a:r>
              <a:rPr lang="zh-TW" altLang="zh-TW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成長測驗</a:t>
            </a:r>
            <a: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進行第二次學習成長測驗</a:t>
            </a:r>
            <a:endParaRPr lang="zh-TW" altLang="zh-TW" sz="2200" dirty="0">
              <a:solidFill>
                <a:schemeClr val="tx1">
                  <a:lumMod val="95000"/>
                  <a:lumOff val="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200" name="Line 2"/>
          <p:cNvSpPr>
            <a:spLocks noChangeShapeType="1"/>
          </p:cNvSpPr>
          <p:nvPr/>
        </p:nvSpPr>
        <p:spPr bwMode="auto">
          <a:xfrm>
            <a:off x="2262748" y="1803400"/>
            <a:ext cx="0" cy="261938"/>
          </a:xfrm>
          <a:prstGeom prst="line">
            <a:avLst/>
          </a:prstGeom>
          <a:ln w="25400">
            <a:headEnd/>
            <a:tailEnd type="triangl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8201" name="Line 2"/>
          <p:cNvSpPr>
            <a:spLocks noChangeShapeType="1"/>
          </p:cNvSpPr>
          <p:nvPr/>
        </p:nvSpPr>
        <p:spPr bwMode="auto">
          <a:xfrm>
            <a:off x="2270125" y="2987987"/>
            <a:ext cx="0" cy="261938"/>
          </a:xfrm>
          <a:prstGeom prst="line">
            <a:avLst/>
          </a:prstGeom>
          <a:ln w="25400">
            <a:headEnd/>
            <a:tailEnd type="triangl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8202" name="Line 2"/>
          <p:cNvSpPr>
            <a:spLocks noChangeShapeType="1"/>
          </p:cNvSpPr>
          <p:nvPr/>
        </p:nvSpPr>
        <p:spPr bwMode="auto">
          <a:xfrm>
            <a:off x="2262748" y="4318000"/>
            <a:ext cx="0" cy="261938"/>
          </a:xfrm>
          <a:prstGeom prst="line">
            <a:avLst/>
          </a:prstGeom>
          <a:ln w="25400">
            <a:headEnd/>
            <a:tailEnd type="triangl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8203" name="Line 2"/>
          <p:cNvSpPr>
            <a:spLocks noChangeShapeType="1"/>
          </p:cNvSpPr>
          <p:nvPr/>
        </p:nvSpPr>
        <p:spPr bwMode="auto">
          <a:xfrm>
            <a:off x="2258779" y="5084855"/>
            <a:ext cx="0" cy="261938"/>
          </a:xfrm>
          <a:prstGeom prst="line">
            <a:avLst/>
          </a:prstGeom>
          <a:ln w="25400">
            <a:headEnd/>
            <a:tailEnd type="triangl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4408488" y="1273175"/>
            <a:ext cx="2540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時間：新學年度開學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/>
            </a:r>
            <a:b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</a:b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      </a:t>
            </a:r>
            <a:r>
              <a:rPr lang="zh-TW" altLang="en-US" sz="2000" dirty="0" smtClean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後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2-3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週內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4408488" y="2192338"/>
            <a:ext cx="26844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時間：每年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9-10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月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4408488" y="3522663"/>
            <a:ext cx="26844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時間：每年約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10-11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月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4408488" y="4645025"/>
            <a:ext cx="26844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時間：約次年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1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月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4408488" y="5570538"/>
            <a:ext cx="2684462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時間：次年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2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月與</a:t>
            </a:r>
            <a:r>
              <a:rPr lang="en-US" altLang="zh-TW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6</a:t>
            </a:r>
            <a:r>
              <a:rPr lang="zh-TW" altLang="en-US" sz="2000" dirty="0">
                <a:solidFill>
                  <a:srgbClr val="FF0000"/>
                </a:solidFill>
                <a:latin typeface="+mj-lt"/>
                <a:ea typeface="標楷體" panose="03000509000000000000" pitchFamily="65" charset="-120"/>
              </a:rPr>
              <a:t>月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7092950" y="1341438"/>
            <a:ext cx="1328738" cy="400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臺南大學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7092950" y="3500438"/>
            <a:ext cx="1328738" cy="400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臺南大學</a:t>
            </a:r>
          </a:p>
        </p:txBody>
      </p:sp>
      <p:sp>
        <p:nvSpPr>
          <p:cNvPr id="20" name="文字方塊 19"/>
          <p:cNvSpPr txBox="1"/>
          <p:nvPr/>
        </p:nvSpPr>
        <p:spPr>
          <a:xfrm>
            <a:off x="7092950" y="4365625"/>
            <a:ext cx="1328738" cy="1016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各縣市教育局</a:t>
            </a:r>
            <a:r>
              <a:rPr lang="en-US" altLang="zh-TW" sz="2000" b="1" dirty="0">
                <a:latin typeface="+mj-lt"/>
                <a:ea typeface="標楷體" panose="03000509000000000000" pitchFamily="65" charset="-120"/>
              </a:rPr>
              <a:t>(</a:t>
            </a: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處</a:t>
            </a:r>
            <a:r>
              <a:rPr lang="en-US" altLang="zh-TW" sz="2000" b="1" dirty="0">
                <a:latin typeface="+mj-lt"/>
                <a:ea typeface="標楷體" panose="03000509000000000000" pitchFamily="65" charset="-120"/>
              </a:rPr>
              <a:t>)</a:t>
            </a: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、臺南大學</a:t>
            </a:r>
          </a:p>
        </p:txBody>
      </p:sp>
      <p:sp>
        <p:nvSpPr>
          <p:cNvPr id="21" name="文字方塊 20"/>
          <p:cNvSpPr txBox="1"/>
          <p:nvPr/>
        </p:nvSpPr>
        <p:spPr>
          <a:xfrm>
            <a:off x="7092950" y="5570538"/>
            <a:ext cx="132873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en-US" sz="2000" b="1" dirty="0" smtClean="0">
                <a:latin typeface="+mj-lt"/>
                <a:ea typeface="標楷體" panose="03000509000000000000" pitchFamily="65" charset="-120"/>
              </a:rPr>
              <a:t>技測中心</a:t>
            </a:r>
            <a:endParaRPr lang="zh-TW" altLang="en-US" sz="2000" b="1" dirty="0">
              <a:latin typeface="+mj-lt"/>
              <a:ea typeface="標楷體" panose="03000509000000000000" pitchFamily="65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7092950" y="1962150"/>
            <a:ext cx="132873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各縣市教育局</a:t>
            </a:r>
            <a:r>
              <a:rPr lang="en-US" altLang="zh-TW" sz="2000" b="1" dirty="0">
                <a:latin typeface="+mj-lt"/>
                <a:ea typeface="標楷體" panose="03000509000000000000" pitchFamily="65" charset="-120"/>
              </a:rPr>
              <a:t>(</a:t>
            </a: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處</a:t>
            </a:r>
            <a:r>
              <a:rPr lang="en-US" altLang="zh-TW" sz="2000" b="1" dirty="0">
                <a:latin typeface="+mj-lt"/>
                <a:ea typeface="標楷體" panose="03000509000000000000" pitchFamily="65" charset="-120"/>
              </a:rPr>
              <a:t>)</a:t>
            </a:r>
            <a:r>
              <a:rPr lang="zh-TW" altLang="en-US" sz="2000" b="1" dirty="0">
                <a:latin typeface="+mj-lt"/>
                <a:ea typeface="標楷體" panose="03000509000000000000" pitchFamily="65" charset="-120"/>
              </a:rPr>
              <a:t>、臺南大學</a:t>
            </a:r>
            <a:r>
              <a:rPr lang="zh-TW" altLang="en-US" sz="2000" b="1" dirty="0" smtClean="0">
                <a:latin typeface="+mj-lt"/>
                <a:ea typeface="標楷體" panose="03000509000000000000" pitchFamily="65" charset="-120"/>
              </a:rPr>
              <a:t>、</a:t>
            </a:r>
            <a:r>
              <a:rPr lang="zh-TW" altLang="en-US" sz="2000" b="1" dirty="0" smtClean="0">
                <a:ea typeface="標楷體" panose="03000509000000000000" pitchFamily="65" charset="-120"/>
              </a:rPr>
              <a:t>技</a:t>
            </a:r>
            <a:r>
              <a:rPr lang="zh-TW" altLang="en-US" sz="2000" b="1" dirty="0" smtClean="0">
                <a:latin typeface="+mj-lt"/>
                <a:ea typeface="標楷體" panose="03000509000000000000" pitchFamily="65" charset="-120"/>
              </a:rPr>
              <a:t>測中心</a:t>
            </a:r>
            <a:endParaRPr lang="zh-TW" altLang="en-US" sz="2000" b="1" dirty="0">
              <a:latin typeface="+mj-lt"/>
              <a:ea typeface="標楷體" panose="03000509000000000000" pitchFamily="65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4788024" y="6211669"/>
            <a:ext cx="3884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資料來源：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103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年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月成長測驗簡報檔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en-US" altLang="zh-TW" dirty="0" smtClean="0"/>
              <a:t>http://exam.tcte.edu.tw/tbt_html/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3916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t="27782"/>
          <a:stretch>
            <a:fillRect/>
          </a:stretch>
        </p:blipFill>
        <p:spPr bwMode="auto">
          <a:xfrm>
            <a:off x="0" y="0"/>
            <a:ext cx="9144000" cy="689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圓角矩形 2"/>
          <p:cNvSpPr/>
          <p:nvPr/>
        </p:nvSpPr>
        <p:spPr>
          <a:xfrm>
            <a:off x="3563888" y="764704"/>
            <a:ext cx="1296144" cy="5760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539552" y="188640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數學補救教學教材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89912"/>
          <a:stretch>
            <a:fillRect/>
          </a:stretch>
        </p:blipFill>
        <p:spPr bwMode="auto">
          <a:xfrm>
            <a:off x="539553" y="1268761"/>
            <a:ext cx="806489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571" t="17294" r="7143" b="2000"/>
          <a:stretch>
            <a:fillRect/>
          </a:stretch>
        </p:blipFill>
        <p:spPr bwMode="auto">
          <a:xfrm>
            <a:off x="251521" y="1700808"/>
            <a:ext cx="848665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t="27612" r="12988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圓角矩形 2"/>
          <p:cNvSpPr/>
          <p:nvPr/>
        </p:nvSpPr>
        <p:spPr>
          <a:xfrm>
            <a:off x="5580112" y="764704"/>
            <a:ext cx="1440160" cy="5760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1" y="1848795"/>
            <a:ext cx="1594992" cy="2253620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1" y="4365105"/>
            <a:ext cx="1594992" cy="2249653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8700" y="1847354"/>
            <a:ext cx="1587056" cy="2249651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3147" y="1844825"/>
            <a:ext cx="1587056" cy="2249651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6055" y="4366190"/>
            <a:ext cx="1587056" cy="2241717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87116" y="4361132"/>
            <a:ext cx="1583089" cy="2245686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05923" y="1849881"/>
            <a:ext cx="1587056" cy="2245684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00634" y="4363665"/>
            <a:ext cx="1598959" cy="2245684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570" y="1340769"/>
            <a:ext cx="338437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標題 2"/>
          <p:cNvSpPr txBox="1">
            <a:spLocks/>
          </p:cNvSpPr>
          <p:nvPr/>
        </p:nvSpPr>
        <p:spPr>
          <a:xfrm>
            <a:off x="539552" y="18864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  <a:cs typeface="+mj-cs"/>
              </a:rPr>
              <a:t>英語</a:t>
            </a:r>
            <a:r>
              <a:rPr kumimoji="0" lang="zh-TW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補救教學教材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763960" y="432926"/>
            <a:ext cx="828092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教學資源</a:t>
            </a:r>
            <a: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II</a:t>
            </a: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：國教院的教學資源平台</a:t>
            </a:r>
            <a: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有上課的錄影帶供學生觀看</a:t>
            </a:r>
            <a:r>
              <a:rPr kumimoji="0" lang="en-US" altLang="zh-TW" sz="38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8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endParaRPr kumimoji="0" lang="zh-TW" altLang="en-US" sz="3800" b="0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內容版面配置區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3203" y="1349152"/>
            <a:ext cx="8662393" cy="490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50" y="433387"/>
            <a:ext cx="5524500" cy="59912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標題 3"/>
          <p:cNvSpPr txBox="1">
            <a:spLocks/>
          </p:cNvSpPr>
          <p:nvPr/>
        </p:nvSpPr>
        <p:spPr bwMode="auto">
          <a:xfrm>
            <a:off x="467544" y="260648"/>
            <a:ext cx="8047806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教學資源</a:t>
            </a:r>
            <a: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Ⅲ</a:t>
            </a: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：國教院的教學資源平台</a:t>
            </a:r>
            <a: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有課本，有學習單</a:t>
            </a:r>
            <a:endParaRPr kumimoji="0" lang="zh-TW" altLang="en-US" sz="38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投影片編號版面配置區 1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9966FB-3109-4D91-8B86-347E6491462C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3589" y="1673625"/>
            <a:ext cx="7731761" cy="465793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781050" y="517526"/>
            <a:ext cx="7831782" cy="66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教學資源</a:t>
            </a:r>
            <a:r>
              <a:rPr kumimoji="0" lang="en-US" altLang="zh-TW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IV</a:t>
            </a:r>
            <a:r>
              <a:rPr kumimoji="0" lang="zh-TW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：均一教育平台</a:t>
            </a:r>
            <a:r>
              <a:rPr kumimoji="0" lang="en-US" altLang="zh-TW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有錄影帶供學生觀看，有若干例題可以練習</a:t>
            </a:r>
            <a:endParaRPr kumimoji="0" lang="zh-TW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內容版面配置區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81050" y="1530496"/>
            <a:ext cx="7488832" cy="495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763960" y="413048"/>
            <a:ext cx="7886700" cy="97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教學資源</a:t>
            </a:r>
            <a: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V</a:t>
            </a: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：博幼基金會</a:t>
            </a:r>
            <a: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有若干例題可以練習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6" name="內容版面配置區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3920" y="1421160"/>
            <a:ext cx="8697609" cy="515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979984" y="629072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2800</a:t>
            </a: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個字應該可以達到功能性識字的目標</a:t>
            </a:r>
            <a:r>
              <a:rPr kumimoji="0" lang="en-US" altLang="zh-TW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如果學生的識字能力有問題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73054844"/>
              </p:ext>
            </p:extLst>
          </p:nvPr>
        </p:nvGraphicFramePr>
        <p:xfrm>
          <a:off x="781050" y="1978025"/>
          <a:ext cx="6823670" cy="36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圓角矩形 4"/>
          <p:cNvSpPr/>
          <p:nvPr/>
        </p:nvSpPr>
        <p:spPr>
          <a:xfrm>
            <a:off x="899592" y="1849597"/>
            <a:ext cx="1584176" cy="8593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研發管考組</a:t>
            </a:r>
            <a:endParaRPr lang="zh-TW" altLang="en-US" sz="2000" dirty="0"/>
          </a:p>
        </p:txBody>
      </p:sp>
      <p:sp>
        <p:nvSpPr>
          <p:cNvPr id="6" name="圓角矩形 5"/>
          <p:cNvSpPr/>
          <p:nvPr/>
        </p:nvSpPr>
        <p:spPr>
          <a:xfrm>
            <a:off x="6300192" y="1844824"/>
            <a:ext cx="1584176" cy="8593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師資培育組</a:t>
            </a:r>
            <a:endParaRPr lang="zh-TW" altLang="en-US" sz="2000" dirty="0"/>
          </a:p>
        </p:txBody>
      </p:sp>
      <p:sp>
        <p:nvSpPr>
          <p:cNvPr id="7" name="圓角矩形 6"/>
          <p:cNvSpPr/>
          <p:nvPr/>
        </p:nvSpPr>
        <p:spPr>
          <a:xfrm>
            <a:off x="4499992" y="1844824"/>
            <a:ext cx="1584176" cy="8593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科技評量組</a:t>
            </a:r>
            <a:endParaRPr lang="zh-TW" altLang="en-US" sz="2000" dirty="0"/>
          </a:p>
        </p:txBody>
      </p:sp>
      <p:sp>
        <p:nvSpPr>
          <p:cNvPr id="8" name="圓角矩形 7"/>
          <p:cNvSpPr/>
          <p:nvPr/>
        </p:nvSpPr>
        <p:spPr>
          <a:xfrm>
            <a:off x="2699792" y="1844824"/>
            <a:ext cx="1584176" cy="8593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網路平台組</a:t>
            </a:r>
            <a:endParaRPr lang="zh-TW" altLang="en-US" sz="2000" dirty="0"/>
          </a:p>
        </p:txBody>
      </p:sp>
      <p:sp>
        <p:nvSpPr>
          <p:cNvPr id="9" name="圓角矩形 8"/>
          <p:cNvSpPr/>
          <p:nvPr/>
        </p:nvSpPr>
        <p:spPr>
          <a:xfrm>
            <a:off x="3347864" y="260648"/>
            <a:ext cx="2016224" cy="8593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/>
              <a:t>國教署</a:t>
            </a:r>
            <a:endParaRPr lang="zh-TW" altLang="en-US" sz="2400" dirty="0"/>
          </a:p>
        </p:txBody>
      </p:sp>
      <p:cxnSp>
        <p:nvCxnSpPr>
          <p:cNvPr id="10" name="肘形接點 9"/>
          <p:cNvCxnSpPr>
            <a:stCxn id="9" idx="2"/>
            <a:endCxn id="5" idx="0"/>
          </p:cNvCxnSpPr>
          <p:nvPr/>
        </p:nvCxnSpPr>
        <p:spPr>
          <a:xfrm rot="5400000">
            <a:off x="2659015" y="152636"/>
            <a:ext cx="729626" cy="26642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接點 10"/>
          <p:cNvCxnSpPr>
            <a:stCxn id="9" idx="2"/>
            <a:endCxn id="8" idx="0"/>
          </p:cNvCxnSpPr>
          <p:nvPr/>
        </p:nvCxnSpPr>
        <p:spPr>
          <a:xfrm rot="5400000">
            <a:off x="3561502" y="1050349"/>
            <a:ext cx="724853" cy="8640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接點 11"/>
          <p:cNvCxnSpPr>
            <a:stCxn id="9" idx="2"/>
            <a:endCxn id="7" idx="0"/>
          </p:cNvCxnSpPr>
          <p:nvPr/>
        </p:nvCxnSpPr>
        <p:spPr>
          <a:xfrm rot="16200000" flipH="1">
            <a:off x="4461602" y="1014345"/>
            <a:ext cx="724853" cy="9361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接點 12"/>
          <p:cNvCxnSpPr>
            <a:stCxn id="9" idx="2"/>
            <a:endCxn id="6" idx="0"/>
          </p:cNvCxnSpPr>
          <p:nvPr/>
        </p:nvCxnSpPr>
        <p:spPr>
          <a:xfrm rot="16200000" flipH="1">
            <a:off x="5361702" y="114245"/>
            <a:ext cx="724853" cy="27363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圓角矩形 13"/>
          <p:cNvSpPr/>
          <p:nvPr/>
        </p:nvSpPr>
        <p:spPr>
          <a:xfrm>
            <a:off x="899592" y="3073733"/>
            <a:ext cx="158417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600" dirty="0" smtClean="0"/>
              <a:t>新竹教育大學</a:t>
            </a:r>
            <a:endParaRPr lang="zh-TW" altLang="en-US" sz="1600" dirty="0"/>
          </a:p>
        </p:txBody>
      </p:sp>
      <p:sp>
        <p:nvSpPr>
          <p:cNvPr id="15" name="圓角矩形 14"/>
          <p:cNvSpPr/>
          <p:nvPr/>
        </p:nvSpPr>
        <p:spPr>
          <a:xfrm>
            <a:off x="4195900" y="3068960"/>
            <a:ext cx="2191870" cy="25202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000" rIns="72000" rtlCol="0" anchor="t" anchorCtr="0">
            <a:noAutofit/>
          </a:bodyPr>
          <a:lstStyle/>
          <a:p>
            <a:pPr algn="ctr">
              <a:buFont typeface="Wingdings" pitchFamily="2" charset="2"/>
              <a:buChar char="l"/>
            </a:pPr>
            <a:r>
              <a:rPr lang="zh-TW" altLang="en-US" sz="2000" dirty="0" smtClean="0"/>
              <a:t>學生管理系統：臺南大學</a:t>
            </a:r>
            <a:endParaRPr lang="en-US" altLang="zh-TW" sz="2000" dirty="0" smtClean="0"/>
          </a:p>
          <a:p>
            <a:pPr algn="ctr"/>
            <a:endParaRPr lang="en-US" altLang="zh-TW" sz="2000" dirty="0"/>
          </a:p>
          <a:p>
            <a:pPr algn="ctr">
              <a:buFont typeface="Wingdings" pitchFamily="2" charset="2"/>
              <a:buChar char="l"/>
            </a:pPr>
            <a:r>
              <a:rPr lang="zh-TW" altLang="en-US" sz="2000" dirty="0" smtClean="0"/>
              <a:t>學生評量系統：技測中心</a:t>
            </a:r>
            <a:endParaRPr lang="en-US" altLang="zh-TW" sz="2000" dirty="0" smtClean="0"/>
          </a:p>
          <a:p>
            <a:pPr algn="ctr"/>
            <a:r>
              <a:rPr lang="zh-TW" altLang="en-US" sz="2000" dirty="0" smtClean="0"/>
              <a:t>（試題研發</a:t>
            </a:r>
            <a:r>
              <a:rPr lang="en-US" altLang="zh-TW" sz="2000" dirty="0" smtClean="0"/>
              <a:t>-</a:t>
            </a:r>
            <a:br>
              <a:rPr lang="en-US" altLang="zh-TW" sz="2000" dirty="0" smtClean="0"/>
            </a:br>
            <a:r>
              <a:rPr lang="en-US" altLang="zh-TW" sz="2000" dirty="0" smtClean="0"/>
              <a:t>         </a:t>
            </a:r>
            <a:r>
              <a:rPr lang="zh-TW" altLang="en-US" sz="2000" dirty="0" smtClean="0"/>
              <a:t>國教院）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endParaRPr lang="zh-TW" altLang="en-US" sz="2000" dirty="0"/>
          </a:p>
        </p:txBody>
      </p:sp>
      <p:sp>
        <p:nvSpPr>
          <p:cNvPr id="16" name="圓角矩形 15"/>
          <p:cNvSpPr/>
          <p:nvPr/>
        </p:nvSpPr>
        <p:spPr>
          <a:xfrm>
            <a:off x="2848581" y="3095854"/>
            <a:ext cx="12961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臺南大學</a:t>
            </a:r>
            <a:endParaRPr lang="zh-TW" altLang="en-US" sz="2000" dirty="0"/>
          </a:p>
        </p:txBody>
      </p:sp>
      <p:sp>
        <p:nvSpPr>
          <p:cNvPr id="17" name="圓角矩形 16"/>
          <p:cNvSpPr/>
          <p:nvPr/>
        </p:nvSpPr>
        <p:spPr>
          <a:xfrm>
            <a:off x="6444208" y="3068960"/>
            <a:ext cx="12961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/>
              <a:t>臺師大</a:t>
            </a:r>
            <a:endParaRPr lang="zh-TW" altLang="en-US" sz="2000" dirty="0"/>
          </a:p>
        </p:txBody>
      </p:sp>
      <p:cxnSp>
        <p:nvCxnSpPr>
          <p:cNvPr id="18" name="直線接點 17"/>
          <p:cNvCxnSpPr>
            <a:stCxn id="5" idx="2"/>
            <a:endCxn id="14" idx="0"/>
          </p:cNvCxnSpPr>
          <p:nvPr/>
        </p:nvCxnSpPr>
        <p:spPr>
          <a:xfrm>
            <a:off x="1691680" y="2708920"/>
            <a:ext cx="0" cy="364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>
            <a:stCxn id="8" idx="2"/>
            <a:endCxn id="16" idx="0"/>
          </p:cNvCxnSpPr>
          <p:nvPr/>
        </p:nvCxnSpPr>
        <p:spPr>
          <a:xfrm>
            <a:off x="3491880" y="2704147"/>
            <a:ext cx="4773" cy="3917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/>
          <p:cNvCxnSpPr>
            <a:stCxn id="7" idx="2"/>
            <a:endCxn id="15" idx="0"/>
          </p:cNvCxnSpPr>
          <p:nvPr/>
        </p:nvCxnSpPr>
        <p:spPr>
          <a:xfrm flipH="1">
            <a:off x="5291835" y="2704147"/>
            <a:ext cx="245" cy="364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>
            <a:stCxn id="6" idx="2"/>
            <a:endCxn id="17" idx="0"/>
          </p:cNvCxnSpPr>
          <p:nvPr/>
        </p:nvCxnSpPr>
        <p:spPr>
          <a:xfrm>
            <a:off x="7092280" y="2704147"/>
            <a:ext cx="0" cy="364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/>
          <p:cNvSpPr txBox="1"/>
          <p:nvPr/>
        </p:nvSpPr>
        <p:spPr>
          <a:xfrm>
            <a:off x="899592" y="5589240"/>
            <a:ext cx="7417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國教院自</a:t>
            </a:r>
            <a:r>
              <a:rPr lang="en-US" altLang="zh-TW" sz="2400" b="1" dirty="0" smtClean="0">
                <a:latin typeface="Times New Roman" pitchFamily="18" charset="0"/>
                <a:ea typeface="標楷體" panose="03000509000000000000" pitchFamily="65" charset="-120"/>
                <a:cs typeface="Times New Roman" pitchFamily="18" charset="0"/>
              </a:rPr>
              <a:t>103</a:t>
            </a:r>
            <a:r>
              <a:rPr lang="zh-TW" altLang="en-US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年開始負責試題研發以及補教教學建議，</a:t>
            </a:r>
            <a:endParaRPr lang="en-US" altLang="zh-TW" sz="24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系統平台仍在技測中心</a:t>
            </a:r>
            <a:endParaRPr lang="zh-TW" altLang="en-US" sz="2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0" y="548680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有識字評量方式、有課本、有教案、</a:t>
            </a:r>
            <a:r>
              <a:rPr kumimoji="0" lang="en-US" altLang="zh-TW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/>
            </a:r>
            <a:br>
              <a:rPr kumimoji="0" lang="en-US" altLang="zh-TW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</a:b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有上課投影片，有學習單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6" name="投影片編號版面配置區 3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28FA0C-C86D-47ED-8A75-C0B001374073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662" y="1484784"/>
            <a:ext cx="8395326" cy="500082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609600"/>
            <a:ext cx="7734246" cy="5259288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41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177963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42</a:t>
            </a:fld>
            <a:endParaRPr lang="en-US" altLang="zh-TW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56530"/>
            <a:ext cx="7865238" cy="320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655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組字規則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5" name="Picture 2" descr="C:\Users\user\Pictures\從 Acer Allegro\相片膠捲\WP_000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1628800"/>
            <a:ext cx="814109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文字方塊 17"/>
          <p:cNvSpPr txBox="1">
            <a:spLocks noChangeArrowheads="1"/>
          </p:cNvSpPr>
          <p:nvPr/>
        </p:nvSpPr>
        <p:spPr bwMode="auto">
          <a:xfrm>
            <a:off x="6954838" y="46038"/>
            <a:ext cx="1870075" cy="14462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8800">
                <a:solidFill>
                  <a:srgbClr val="000000"/>
                </a:solidFill>
                <a:latin typeface="文鼎標楷注音" pitchFamily="34" charset="-120"/>
                <a:ea typeface="文鼎標楷注音" pitchFamily="34" charset="-120"/>
              </a:rPr>
              <a:t>青</a:t>
            </a:r>
          </a:p>
        </p:txBody>
      </p:sp>
      <p:sp>
        <p:nvSpPr>
          <p:cNvPr id="91139" name="文字方塊 21"/>
          <p:cNvSpPr txBox="1">
            <a:spLocks noChangeArrowheads="1"/>
          </p:cNvSpPr>
          <p:nvPr/>
        </p:nvSpPr>
        <p:spPr bwMode="auto">
          <a:xfrm>
            <a:off x="615950" y="1296988"/>
            <a:ext cx="2732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＋青＝</a:t>
            </a:r>
            <a:endParaRPr lang="zh-TW" altLang="en-US" sz="600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1140" name="文字方塊 23"/>
          <p:cNvSpPr txBox="1">
            <a:spLocks noChangeArrowheads="1"/>
          </p:cNvSpPr>
          <p:nvPr/>
        </p:nvSpPr>
        <p:spPr bwMode="auto">
          <a:xfrm>
            <a:off x="2987675" y="1196975"/>
            <a:ext cx="12969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6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清</a:t>
            </a:r>
          </a:p>
        </p:txBody>
      </p:sp>
      <p:sp>
        <p:nvSpPr>
          <p:cNvPr id="91141" name="文字方塊 24"/>
          <p:cNvSpPr txBox="1">
            <a:spLocks noChangeArrowheads="1"/>
          </p:cNvSpPr>
          <p:nvPr/>
        </p:nvSpPr>
        <p:spPr bwMode="auto">
          <a:xfrm>
            <a:off x="4284663" y="1449388"/>
            <a:ext cx="4910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000">
                <a:solidFill>
                  <a:srgbClr val="031F43"/>
                </a:solidFill>
                <a:latin typeface="標楷體" pitchFamily="65" charset="-120"/>
                <a:ea typeface="標楷體" pitchFamily="65" charset="-120"/>
              </a:rPr>
              <a:t>清水、清淨。</a:t>
            </a:r>
          </a:p>
        </p:txBody>
      </p:sp>
      <p:sp>
        <p:nvSpPr>
          <p:cNvPr id="26" name="文字方塊 25"/>
          <p:cNvSpPr txBox="1">
            <a:spLocks noChangeArrowheads="1"/>
          </p:cNvSpPr>
          <p:nvPr/>
        </p:nvSpPr>
        <p:spPr bwMode="auto">
          <a:xfrm>
            <a:off x="666750" y="2470150"/>
            <a:ext cx="2732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＋青＝</a:t>
            </a:r>
            <a:endParaRPr lang="zh-TW" altLang="en-US" sz="600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" name="文字方塊 26"/>
          <p:cNvSpPr txBox="1">
            <a:spLocks noChangeArrowheads="1"/>
          </p:cNvSpPr>
          <p:nvPr/>
        </p:nvSpPr>
        <p:spPr bwMode="auto">
          <a:xfrm>
            <a:off x="3038475" y="2370138"/>
            <a:ext cx="12969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6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情</a:t>
            </a:r>
          </a:p>
        </p:txBody>
      </p:sp>
      <p:sp>
        <p:nvSpPr>
          <p:cNvPr id="28" name="文字方塊 27"/>
          <p:cNvSpPr txBox="1">
            <a:spLocks noChangeArrowheads="1"/>
          </p:cNvSpPr>
          <p:nvPr/>
        </p:nvSpPr>
        <p:spPr bwMode="auto">
          <a:xfrm>
            <a:off x="4341813" y="5210175"/>
            <a:ext cx="4513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000">
                <a:solidFill>
                  <a:srgbClr val="031F43"/>
                </a:solidFill>
                <a:latin typeface="標楷體" pitchFamily="65" charset="-120"/>
                <a:ea typeface="標楷體" pitchFamily="65" charset="-120"/>
              </a:rPr>
              <a:t>晴天、晴朗。</a:t>
            </a:r>
          </a:p>
        </p:txBody>
      </p:sp>
      <p:sp>
        <p:nvSpPr>
          <p:cNvPr id="29" name="文字方塊 28"/>
          <p:cNvSpPr txBox="1">
            <a:spLocks noChangeArrowheads="1"/>
          </p:cNvSpPr>
          <p:nvPr/>
        </p:nvSpPr>
        <p:spPr bwMode="auto">
          <a:xfrm>
            <a:off x="19050" y="5149850"/>
            <a:ext cx="863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日</a:t>
            </a:r>
          </a:p>
        </p:txBody>
      </p:sp>
      <p:sp>
        <p:nvSpPr>
          <p:cNvPr id="30" name="文字方塊 29"/>
          <p:cNvSpPr txBox="1">
            <a:spLocks noChangeArrowheads="1"/>
          </p:cNvSpPr>
          <p:nvPr/>
        </p:nvSpPr>
        <p:spPr bwMode="auto">
          <a:xfrm>
            <a:off x="673100" y="5124450"/>
            <a:ext cx="2732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＋青＝</a:t>
            </a:r>
            <a:endParaRPr lang="zh-TW" altLang="en-US" sz="600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1" name="文字方塊 30"/>
          <p:cNvSpPr txBox="1">
            <a:spLocks noChangeArrowheads="1"/>
          </p:cNvSpPr>
          <p:nvPr/>
        </p:nvSpPr>
        <p:spPr bwMode="auto">
          <a:xfrm>
            <a:off x="3044825" y="5024438"/>
            <a:ext cx="12969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6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晴</a:t>
            </a:r>
          </a:p>
        </p:txBody>
      </p:sp>
      <p:sp>
        <p:nvSpPr>
          <p:cNvPr id="36" name="文字方塊 35"/>
          <p:cNvSpPr txBox="1">
            <a:spLocks noChangeArrowheads="1"/>
          </p:cNvSpPr>
          <p:nvPr/>
        </p:nvSpPr>
        <p:spPr bwMode="auto">
          <a:xfrm>
            <a:off x="4386263" y="2628900"/>
            <a:ext cx="4468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000">
                <a:solidFill>
                  <a:srgbClr val="031F43"/>
                </a:solidFill>
                <a:latin typeface="標楷體" pitchFamily="65" charset="-120"/>
                <a:ea typeface="標楷體" pitchFamily="65" charset="-120"/>
              </a:rPr>
              <a:t>心情、友情。</a:t>
            </a:r>
          </a:p>
        </p:txBody>
      </p:sp>
      <p:sp>
        <p:nvSpPr>
          <p:cNvPr id="37" name="文字方塊 36"/>
          <p:cNvSpPr txBox="1">
            <a:spLocks noChangeArrowheads="1"/>
          </p:cNvSpPr>
          <p:nvPr/>
        </p:nvSpPr>
        <p:spPr bwMode="auto">
          <a:xfrm>
            <a:off x="19050" y="2484438"/>
            <a:ext cx="863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忄</a:t>
            </a:r>
          </a:p>
        </p:txBody>
      </p:sp>
      <p:sp>
        <p:nvSpPr>
          <p:cNvPr id="91150" name="文字方塊 37"/>
          <p:cNvSpPr txBox="1">
            <a:spLocks noChangeArrowheads="1"/>
          </p:cNvSpPr>
          <p:nvPr/>
        </p:nvSpPr>
        <p:spPr bwMode="auto">
          <a:xfrm>
            <a:off x="100013" y="1363663"/>
            <a:ext cx="8636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6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氵</a:t>
            </a:r>
            <a:endParaRPr lang="zh-TW" altLang="en-US" sz="6000" dirty="0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9" name="文字方塊 38"/>
          <p:cNvSpPr txBox="1">
            <a:spLocks noChangeArrowheads="1"/>
          </p:cNvSpPr>
          <p:nvPr/>
        </p:nvSpPr>
        <p:spPr bwMode="auto">
          <a:xfrm>
            <a:off x="673100" y="3744913"/>
            <a:ext cx="27320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＋青＝</a:t>
            </a:r>
            <a:endParaRPr lang="zh-TW" altLang="en-US" sz="600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0" name="文字方塊 39"/>
          <p:cNvSpPr txBox="1">
            <a:spLocks noChangeArrowheads="1"/>
          </p:cNvSpPr>
          <p:nvPr/>
        </p:nvSpPr>
        <p:spPr bwMode="auto">
          <a:xfrm>
            <a:off x="3044825" y="3644900"/>
            <a:ext cx="12969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6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睛</a:t>
            </a:r>
          </a:p>
        </p:txBody>
      </p:sp>
      <p:sp>
        <p:nvSpPr>
          <p:cNvPr id="41" name="文字方塊 40"/>
          <p:cNvSpPr txBox="1">
            <a:spLocks noChangeArrowheads="1"/>
          </p:cNvSpPr>
          <p:nvPr/>
        </p:nvSpPr>
        <p:spPr bwMode="auto">
          <a:xfrm>
            <a:off x="4397375" y="3865563"/>
            <a:ext cx="4513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200">
                <a:solidFill>
                  <a:srgbClr val="031F43"/>
                </a:solidFill>
                <a:latin typeface="標楷體" pitchFamily="65" charset="-120"/>
                <a:ea typeface="標楷體" pitchFamily="65" charset="-120"/>
              </a:rPr>
              <a:t>眼睛、目不轉睛。</a:t>
            </a:r>
          </a:p>
        </p:txBody>
      </p:sp>
      <p:sp>
        <p:nvSpPr>
          <p:cNvPr id="42" name="文字方塊 41"/>
          <p:cNvSpPr txBox="1">
            <a:spLocks noChangeArrowheads="1"/>
          </p:cNvSpPr>
          <p:nvPr/>
        </p:nvSpPr>
        <p:spPr bwMode="auto">
          <a:xfrm>
            <a:off x="34925" y="3711575"/>
            <a:ext cx="865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6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目</a:t>
            </a:r>
          </a:p>
        </p:txBody>
      </p:sp>
      <p:sp>
        <p:nvSpPr>
          <p:cNvPr id="1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504825" cy="333375"/>
          </a:xfrm>
        </p:spPr>
        <p:txBody>
          <a:bodyPr/>
          <a:lstStyle/>
          <a:p>
            <a:fld id="{DFD5C216-A482-4BD0-BE79-285EFF162796}" type="slidenum">
              <a:rPr lang="en-US" smtClean="0">
                <a:solidFill>
                  <a:schemeClr val="tx1"/>
                </a:solidFill>
              </a:rPr>
              <a:pPr/>
              <a:t>44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745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  <p:bldP spid="39" grpId="0"/>
      <p:bldP spid="40" grpId="0"/>
      <p:bldP spid="41" grpId="0"/>
      <p:bldP spid="4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詞素覺知</a:t>
            </a:r>
            <a:endParaRPr lang="zh-TW" altLang="en-US" sz="4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916832"/>
            <a:ext cx="7486600" cy="4331568"/>
          </a:xfrm>
        </p:spPr>
        <p:txBody>
          <a:bodyPr/>
          <a:lstStyle/>
          <a:p>
            <a:r>
              <a:rPr lang="zh-TW" altLang="en-US" sz="3600" dirty="0">
                <a:latin typeface="標楷體" pitchFamily="65" charset="-120"/>
                <a:ea typeface="標楷體" pitchFamily="65" charset="-120"/>
              </a:rPr>
              <a:t>木雕、石雕、沙雕、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冰雕、米雕、玉雕</a:t>
            </a: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木製、鋁製、不銹鋼製、銅製</a:t>
            </a:r>
            <a:endParaRPr lang="zh-TW" altLang="en-US" sz="36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45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405261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/>
          <p:cNvGraphicFramePr/>
          <p:nvPr/>
        </p:nvGraphicFramePr>
        <p:xfrm>
          <a:off x="34167" y="2708920"/>
          <a:ext cx="4753857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資料庫圖表 4"/>
          <p:cNvGraphicFramePr/>
          <p:nvPr/>
        </p:nvGraphicFramePr>
        <p:xfrm>
          <a:off x="4390143" y="2708920"/>
          <a:ext cx="4753857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3428" name="矩形 5"/>
          <p:cNvSpPr>
            <a:spLocks noChangeArrowheads="1"/>
          </p:cNvSpPr>
          <p:nvPr/>
        </p:nvSpPr>
        <p:spPr bwMode="auto">
          <a:xfrm>
            <a:off x="358775" y="222250"/>
            <a:ext cx="8245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由詞入手，認識字義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例如：教「工作」這個詞，應同時把「工」和「作」兩個詞素說清楚，適當補充與這個詞有連帶關係的詞語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3429" name="文字方塊 6"/>
          <p:cNvSpPr txBox="1">
            <a:spLocks noChangeArrowheads="1"/>
          </p:cNvSpPr>
          <p:nvPr/>
        </p:nvSpPr>
        <p:spPr bwMode="auto">
          <a:xfrm>
            <a:off x="3995738" y="1484313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工作</a:t>
            </a:r>
          </a:p>
        </p:txBody>
      </p:sp>
      <p:cxnSp>
        <p:nvCxnSpPr>
          <p:cNvPr id="10" name="直線單箭頭接點 9"/>
          <p:cNvCxnSpPr/>
          <p:nvPr/>
        </p:nvCxnSpPr>
        <p:spPr>
          <a:xfrm>
            <a:off x="5207000" y="2192338"/>
            <a:ext cx="588963" cy="44450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 flipH="1">
            <a:off x="3492500" y="2192338"/>
            <a:ext cx="503238" cy="515937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504825" cy="333375"/>
          </a:xfrm>
        </p:spPr>
        <p:txBody>
          <a:bodyPr/>
          <a:lstStyle/>
          <a:p>
            <a:fld id="{2828FA0C-C86D-47ED-8A75-C0B001374073}" type="slidenum">
              <a:rPr lang="zh-TW" altLang="en-US" smtClean="0">
                <a:solidFill>
                  <a:schemeClr val="tx1"/>
                </a:solidFill>
              </a:rPr>
              <a:pPr/>
              <a:t>46</a:t>
            </a:fld>
            <a:endParaRPr lang="en-US" altLang="zh-TW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2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/>
          <p:cNvGraphicFramePr/>
          <p:nvPr/>
        </p:nvGraphicFramePr>
        <p:xfrm>
          <a:off x="34167" y="1484784"/>
          <a:ext cx="4753857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資料庫圖表 4"/>
          <p:cNvGraphicFramePr/>
          <p:nvPr/>
        </p:nvGraphicFramePr>
        <p:xfrm>
          <a:off x="4390143" y="1412776"/>
          <a:ext cx="4753857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4452" name="矩形 13"/>
          <p:cNvSpPr>
            <a:spLocks noChangeArrowheads="1"/>
          </p:cNvSpPr>
          <p:nvPr/>
        </p:nvSpPr>
        <p:spPr bwMode="auto">
          <a:xfrm>
            <a:off x="744538" y="4797152"/>
            <a:ext cx="80756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練習猜測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，「木工」、「天工」「手工」、「百工」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，「名作」、「耕作」、「勞作」、「原作」等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詞的意義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，利用語素義猜測新詞義，在不會造成學生負擔的情形下，增加學生的詞彙量。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4453" name="標題 1"/>
          <p:cNvSpPr>
            <a:spLocks noGrp="1"/>
          </p:cNvSpPr>
          <p:nvPr>
            <p:ph type="title"/>
          </p:nvPr>
        </p:nvSpPr>
        <p:spPr>
          <a:xfrm>
            <a:off x="687388" y="260350"/>
            <a:ext cx="7772400" cy="720725"/>
          </a:xfrm>
        </p:spPr>
        <p:txBody>
          <a:bodyPr>
            <a:normAutofit/>
          </a:bodyPr>
          <a:lstStyle/>
          <a:p>
            <a:pPr marL="342900" indent="-342900" algn="ctr"/>
            <a:r>
              <a:rPr lang="zh-TW" altLang="en-US" sz="40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類推詞義，迅速擴充詞彙量</a:t>
            </a: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8604250" y="6524625"/>
            <a:ext cx="504825" cy="333375"/>
          </a:xfrm>
        </p:spPr>
        <p:txBody>
          <a:bodyPr/>
          <a:lstStyle/>
          <a:p>
            <a:fld id="{2828FA0C-C86D-47ED-8A75-C0B001374073}" type="slidenum">
              <a:rPr lang="zh-TW" altLang="en-US" smtClean="0">
                <a:solidFill>
                  <a:schemeClr val="tx1"/>
                </a:solidFill>
              </a:rPr>
              <a:pPr/>
              <a:t>47</a:t>
            </a:fld>
            <a:endParaRPr lang="en-US" altLang="zh-TW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49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640"/>
            <a:ext cx="7772400" cy="88265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標楷體" pitchFamily="65" charset="-120"/>
                <a:ea typeface="標楷體" pitchFamily="65" charset="-120"/>
              </a:rPr>
              <a:t>閱讀理解</a:t>
            </a:r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策略</a:t>
            </a:r>
            <a:endParaRPr lang="zh-TW" altLang="en-US" sz="4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338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24744"/>
            <a:ext cx="8062913" cy="54006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能否判定自己是否讀懂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？讀不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懂的部分，採用何種方式幫忙讀懂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？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32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閱讀理解監控、後設認知）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摘要。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心智圖。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故事架構。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提出問題。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回答問題。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從文本裡取得訊息。直接提取以及推論。</a:t>
            </a:r>
          </a:p>
          <a:p>
            <a:pPr>
              <a:lnSpc>
                <a:spcPct val="80000"/>
              </a:lnSpc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作者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的立場。</a:t>
            </a:r>
          </a:p>
          <a:p>
            <a:pPr>
              <a:lnSpc>
                <a:spcPct val="80000"/>
              </a:lnSpc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你自己對文本的評論（詰問作者）。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48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379615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閱讀理解策略部份</a:t>
            </a:r>
            <a:endParaRPr lang="zh-TW" altLang="en-US" sz="40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124744"/>
            <a:ext cx="7488832" cy="5024661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49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34059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628650" y="365127"/>
            <a:ext cx="7687766" cy="83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補救教學的診斷與檢核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/>
        </p:nvGraphicFramePr>
        <p:xfrm>
          <a:off x="251520" y="1412776"/>
          <a:ext cx="8712969" cy="3412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投影片編號版面配置區 6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5C216-A482-4BD0-BE79-285EFF1627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23528" y="4941168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提報篩選率</a:t>
            </a:r>
            <a:endParaRPr lang="en-US" altLang="zh-TW" sz="36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36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開班受輔率</a:t>
            </a:r>
            <a:endParaRPr lang="zh-TW" altLang="en-US" sz="36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851920" y="494116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進步率</a:t>
            </a:r>
            <a:endParaRPr lang="en-US" altLang="zh-TW" sz="36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948264" y="4941168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進步率</a:t>
            </a:r>
            <a:endParaRPr lang="en-US" altLang="zh-TW" sz="36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36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回班率</a:t>
            </a:r>
            <a:endParaRPr lang="en-US" altLang="zh-TW" sz="36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1960" y="63000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lang="zh-TW" altLang="en-US" b="1" dirty="0" smtClean="0"/>
              <a:t>引</a:t>
            </a:r>
            <a:r>
              <a:rPr lang="zh-TW" altLang="en-US" b="1" dirty="0" smtClean="0"/>
              <a:t>自</a:t>
            </a:r>
            <a:r>
              <a:rPr lang="zh-TW" altLang="en-US" b="1" dirty="0" smtClean="0"/>
              <a:t>高淑芳老師投影片內容</a:t>
            </a:r>
            <a:endParaRPr lang="en-US" altLang="zh-TW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412776"/>
            <a:ext cx="7344438" cy="4539208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FA0C-C86D-47ED-8A75-C0B001374073}" type="slidenum">
              <a:rPr lang="zh-TW" altLang="en-US" smtClean="0"/>
              <a:pPr/>
              <a:t>50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122570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 idx="4294967295"/>
          </p:nvPr>
        </p:nvSpPr>
        <p:spPr>
          <a:xfrm>
            <a:off x="213692" y="260648"/>
            <a:ext cx="7886700" cy="13255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課文本位閱讀理解策略教學網站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65275"/>
            <a:ext cx="9144000" cy="517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2279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2564904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dirty="0" smtClean="0">
                <a:latin typeface="標楷體" pitchFamily="65" charset="-120"/>
                <a:ea typeface="標楷體" pitchFamily="65" charset="-120"/>
              </a:rPr>
              <a:t>報告結束，謝謝各位</a:t>
            </a:r>
            <a:endParaRPr lang="zh-TW" altLang="en-US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0" y="4462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補救教學的機制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4624153"/>
              </p:ext>
            </p:extLst>
          </p:nvPr>
        </p:nvGraphicFramePr>
        <p:xfrm>
          <a:off x="287524" y="2332037"/>
          <a:ext cx="856895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投影片編號版面配置區 3"/>
          <p:cNvSpPr txBox="1">
            <a:spLocks/>
          </p:cNvSpPr>
          <p:nvPr/>
        </p:nvSpPr>
        <p:spPr>
          <a:xfrm>
            <a:off x="8604250" y="6524625"/>
            <a:ext cx="504825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5C216-A482-4BD0-BE79-285EFF1627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1864569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誰需要被補救？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為什麼需要被補救？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832" y="1556792"/>
            <a:ext cx="2448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找誰來補救？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補救什麼？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用什麼方式補救？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40152" y="1864569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補救的成效？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如何檢核？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1960" y="63000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lang="zh-TW" altLang="en-US" b="1" dirty="0" smtClean="0"/>
              <a:t>引</a:t>
            </a:r>
            <a:r>
              <a:rPr lang="zh-TW" altLang="en-US" b="1" dirty="0" smtClean="0"/>
              <a:t>自</a:t>
            </a:r>
            <a:r>
              <a:rPr lang="zh-TW" altLang="en-US" b="1" dirty="0" smtClean="0"/>
              <a:t>高淑芳老師投影片內容</a:t>
            </a:r>
            <a:endParaRPr lang="en-US" altLang="zh-TW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zh-TW" altLang="en-US" sz="2800" b="1" dirty="0">
                <a:solidFill>
                  <a:srgbClr val="000099"/>
                </a:solidFill>
              </a:rPr>
              <a:t>教學心理學：</a:t>
            </a:r>
            <a:r>
              <a:rPr lang="en-US" altLang="zh-TW" sz="2800" b="1" dirty="0">
                <a:solidFill>
                  <a:srgbClr val="000099"/>
                </a:solidFill>
              </a:rPr>
              <a:t/>
            </a:r>
            <a:br>
              <a:rPr lang="en-US" altLang="zh-TW" sz="2800" b="1" dirty="0">
                <a:solidFill>
                  <a:srgbClr val="000099"/>
                </a:solidFill>
              </a:rPr>
            </a:br>
            <a:r>
              <a:rPr lang="zh-TW" altLang="en-US" sz="2800" b="1" dirty="0">
                <a:solidFill>
                  <a:srgbClr val="000099"/>
                </a:solidFill>
              </a:rPr>
              <a:t>學生如何學，比老師如何教重要。</a:t>
            </a:r>
            <a:r>
              <a:rPr lang="en-US" altLang="zh-TW" sz="2800" b="1" dirty="0"/>
              <a:t/>
            </a:r>
            <a:br>
              <a:rPr lang="en-US" altLang="zh-TW" sz="2800" b="1" dirty="0"/>
            </a:br>
            <a:r>
              <a:rPr lang="en-US" altLang="zh-TW" sz="1800" b="1" dirty="0"/>
              <a:t/>
            </a:r>
            <a:br>
              <a:rPr lang="en-US" altLang="zh-TW" sz="1800" b="1" dirty="0"/>
            </a:br>
            <a:r>
              <a:rPr lang="zh-TW" altLang="en-US" b="1" dirty="0"/>
              <a:t>當學生學會了，老師其實不是很清楚是如何學會的，但如果學生學不會，老師應該具備分析的能力。</a:t>
            </a:r>
            <a:r>
              <a:rPr lang="en-US" altLang="zh-TW" sz="2800" dirty="0"/>
              <a:t/>
            </a:r>
            <a:br>
              <a:rPr lang="en-US" altLang="zh-TW" sz="2800" dirty="0"/>
            </a:br>
            <a:r>
              <a:rPr lang="en-US" altLang="zh-TW" sz="1400" dirty="0"/>
              <a:t/>
            </a:r>
            <a:br>
              <a:rPr lang="en-US" altLang="zh-TW" sz="1400" dirty="0"/>
            </a:br>
            <a:r>
              <a:rPr lang="zh-TW" altLang="en-US" b="1" dirty="0">
                <a:solidFill>
                  <a:srgbClr val="003399"/>
                </a:solidFill>
              </a:rPr>
              <a:t>例如：</a:t>
            </a:r>
            <a:r>
              <a:rPr lang="en-US" altLang="zh-TW" b="1" dirty="0">
                <a:solidFill>
                  <a:srgbClr val="003399"/>
                </a:solidFill>
              </a:rPr>
              <a:t/>
            </a:r>
            <a:br>
              <a:rPr lang="en-US" altLang="zh-TW" b="1" dirty="0">
                <a:solidFill>
                  <a:srgbClr val="003399"/>
                </a:solidFill>
              </a:rPr>
            </a:br>
            <a:r>
              <a:rPr lang="zh-TW" altLang="en-US" b="1" dirty="0">
                <a:solidFill>
                  <a:srgbClr val="003399"/>
                </a:solidFill>
              </a:rPr>
              <a:t>一個三年級學生在國語段考的選擇題幾乎都答對，但是，填充以及造樣造句，都是錯的？</a:t>
            </a:r>
            <a:endParaRPr lang="zh-TW" altLang="en-US" dirty="0"/>
          </a:p>
          <a:p>
            <a:pPr algn="l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48871" y="1601906"/>
            <a:ext cx="2757206" cy="3293209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800" b="1" dirty="0">
                <a:latin typeface="Times New Roman" panose="02020603050405020304" pitchFamily="18" charset="0"/>
                <a:ea typeface="華康中黑體"/>
                <a:cs typeface="華康中黑體"/>
              </a:rPr>
              <a:t>外在環境因素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400" dirty="0">
                <a:latin typeface="華康中黑體"/>
                <a:ea typeface="華康中黑體"/>
                <a:cs typeface="華康中黑體"/>
              </a:rPr>
              <a:t>  </a:t>
            </a: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缺乏學習機會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  文化不利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  經濟不利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  教學不當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kumimoji="0" lang="en-US" altLang="zh-TW" sz="2400" dirty="0">
              <a:latin typeface="華康中黑體"/>
              <a:ea typeface="華康中黑體"/>
              <a:cs typeface="華康中黑體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086351" y="1601146"/>
            <a:ext cx="2819400" cy="326707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2800" b="1" dirty="0">
                <a:latin typeface="Times New Roman" panose="02020603050405020304" pitchFamily="18" charset="0"/>
                <a:ea typeface="華康中黑體"/>
                <a:cs typeface="華康中黑體"/>
              </a:rPr>
              <a:t>個人內在因素</a:t>
            </a:r>
          </a:p>
          <a:p>
            <a:pPr>
              <a:spcBef>
                <a:spcPct val="50000"/>
              </a:spcBef>
              <a:buNone/>
            </a:pPr>
            <a:r>
              <a:rPr kumimoji="0" lang="zh-TW" altLang="en-US" sz="2400" dirty="0">
                <a:latin typeface="Times New Roman" panose="02020603050405020304" pitchFamily="18" charset="0"/>
              </a:rPr>
              <a:t>   </a:t>
            </a:r>
            <a:r>
              <a:rPr kumimoji="0" lang="zh-TW" altLang="en-US" sz="2400" dirty="0" smtClean="0">
                <a:latin typeface="Times New Roman" panose="02020603050405020304" pitchFamily="18" charset="0"/>
              </a:rPr>
              <a:t> 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  <a:cs typeface="華康中黑體"/>
              </a:rPr>
              <a:t>智能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障礙</a:t>
            </a:r>
          </a:p>
          <a:p>
            <a:pPr>
              <a:spcBef>
                <a:spcPct val="50000"/>
              </a:spcBef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感官障礙</a:t>
            </a:r>
          </a:p>
          <a:p>
            <a:pPr>
              <a:spcBef>
                <a:spcPct val="50000"/>
              </a:spcBef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情緒或行為障礙</a:t>
            </a:r>
          </a:p>
          <a:p>
            <a:pPr>
              <a:spcBef>
                <a:spcPct val="50000"/>
              </a:spcBef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學習障礙</a:t>
            </a:r>
          </a:p>
          <a:p>
            <a:pPr>
              <a:spcBef>
                <a:spcPct val="50000"/>
              </a:spcBef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  <a:cs typeface="華康中黑體"/>
              </a:rPr>
              <a:t>  生理病弱</a:t>
            </a: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974939" y="5047096"/>
            <a:ext cx="4752528" cy="11430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2800" b="1" dirty="0">
                <a:latin typeface="Times New Roman" panose="02020603050405020304" pitchFamily="18" charset="0"/>
              </a:rPr>
              <a:t>學業低成就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2800" b="1" dirty="0">
                <a:latin typeface="Times New Roman" panose="02020603050405020304" pitchFamily="18" charset="0"/>
              </a:rPr>
              <a:t>Under /low achievement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2425207" y="4900826"/>
            <a:ext cx="473968" cy="368133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5796136" y="4873932"/>
            <a:ext cx="504056" cy="417783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14313" y="6110426"/>
            <a:ext cx="8929687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TW" altLang="en-US" sz="1400" b="1" dirty="0">
                <a:latin typeface="Times New Roman" panose="02020603050405020304" pitchFamily="18" charset="0"/>
              </a:rPr>
              <a:t>修正自</a:t>
            </a:r>
            <a:r>
              <a:rPr kumimoji="0" lang="en-US" altLang="zh-TW" sz="1400" b="1" dirty="0">
                <a:latin typeface="Times New Roman" panose="02020603050405020304" pitchFamily="18" charset="0"/>
              </a:rPr>
              <a:t>Kirk, S. 7 Gallagher, J. (1989).  </a:t>
            </a:r>
            <a:r>
              <a:rPr kumimoji="0" lang="en-US" altLang="zh-TW" sz="1400" b="1" i="1" dirty="0">
                <a:latin typeface="Times New Roman" panose="02020603050405020304" pitchFamily="18" charset="0"/>
              </a:rPr>
              <a:t>Educating exceptional children</a:t>
            </a:r>
            <a:r>
              <a:rPr kumimoji="0" lang="en-US" altLang="zh-TW" sz="1400" b="1" dirty="0">
                <a:latin typeface="Times New Roman" panose="02020603050405020304" pitchFamily="18" charset="0"/>
              </a:rPr>
              <a:t>, 6</a:t>
            </a:r>
            <a:r>
              <a:rPr kumimoji="0" lang="en-US" altLang="zh-TW" sz="1400" b="1" baseline="30000" dirty="0">
                <a:latin typeface="Times New Roman" panose="02020603050405020304" pitchFamily="18" charset="0"/>
              </a:rPr>
              <a:t>th</a:t>
            </a:r>
            <a:r>
              <a:rPr kumimoji="0" lang="en-US" altLang="zh-TW" sz="1400" b="1" dirty="0">
                <a:latin typeface="Times New Roman" panose="02020603050405020304" pitchFamily="18" charset="0"/>
              </a:rPr>
              <a:t> ed.  Boston, Ma: Houghton Mifflin, p. 186</a:t>
            </a:r>
            <a:r>
              <a:rPr kumimoji="0" lang="en-US" altLang="zh-TW" sz="1400" b="1" dirty="0" smtClean="0">
                <a:latin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  <a:buNone/>
            </a:pPr>
            <a:r>
              <a:rPr lang="zh-TW" altLang="en-US" sz="1400" b="1" dirty="0"/>
              <a:t>改編自洪儷瑜、林柏宏、林素微、高淑芳</a:t>
            </a:r>
            <a:r>
              <a:rPr lang="en-US" altLang="zh-TW" sz="1400" b="1" dirty="0"/>
              <a:t>(2011</a:t>
            </a:r>
            <a:r>
              <a:rPr lang="en-US" altLang="zh-TW" sz="1400" b="1" dirty="0" smtClean="0"/>
              <a:t>)</a:t>
            </a:r>
            <a:endParaRPr kumimoji="0" lang="en-US" altLang="zh-TW" sz="1400" b="1" dirty="0">
              <a:latin typeface="Times New Roman" panose="02020603050405020304" pitchFamily="18" charset="0"/>
            </a:endParaRPr>
          </a:p>
        </p:txBody>
      </p:sp>
      <p:sp>
        <p:nvSpPr>
          <p:cNvPr id="11" name="文字方塊 7"/>
          <p:cNvSpPr txBox="1">
            <a:spLocks noChangeArrowheads="1"/>
          </p:cNvSpPr>
          <p:nvPr/>
        </p:nvSpPr>
        <p:spPr bwMode="auto">
          <a:xfrm>
            <a:off x="1115616" y="86791"/>
            <a:ext cx="746030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TW" altLang="en-US" sz="4000" b="1" dirty="0" smtClean="0">
                <a:latin typeface="標楷體" pitchFamily="65" charset="-120"/>
                <a:ea typeface="標楷體" pitchFamily="65" charset="-120"/>
              </a:rPr>
              <a:t>弱勢：學習、族群、區域、經濟</a:t>
            </a:r>
            <a:endParaRPr kumimoji="0"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TW" altLang="en-US" sz="4000" b="1" dirty="0" smtClean="0">
                <a:latin typeface="標楷體" pitchFamily="65" charset="-120"/>
                <a:ea typeface="標楷體" pitchFamily="65" charset="-120"/>
              </a:rPr>
              <a:t>低</a:t>
            </a:r>
            <a:r>
              <a:rPr kumimoji="0" lang="zh-TW" altLang="en-US" sz="4000" b="1" dirty="0">
                <a:latin typeface="標楷體" pitchFamily="65" charset="-120"/>
                <a:ea typeface="標楷體" pitchFamily="65" charset="-120"/>
              </a:rPr>
              <a:t>成就背後多元的成因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1560" y="5373216"/>
            <a:ext cx="835183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Times New Roman" panose="02020603050405020304" pitchFamily="18" charset="0"/>
              </a:rPr>
              <a:t>圖五、診斷學習困難的變項</a:t>
            </a:r>
            <a:r>
              <a:rPr kumimoji="0" lang="en-US" altLang="zh-TW" sz="2400" b="1" dirty="0">
                <a:latin typeface="標楷體" pitchFamily="65" charset="-120"/>
                <a:ea typeface="標楷體" pitchFamily="65" charset="-120"/>
                <a:cs typeface="Times New Roman" panose="02020603050405020304" pitchFamily="18" charset="0"/>
              </a:rPr>
              <a:t>--</a:t>
            </a:r>
            <a:r>
              <a:rPr kumimoji="0" lang="zh-TW" altLang="en-US" sz="2400" b="1" dirty="0">
                <a:latin typeface="標楷體" pitchFamily="65" charset="-120"/>
                <a:ea typeface="標楷體" pitchFamily="65" charset="-120"/>
                <a:cs typeface="Times New Roman" panose="02020603050405020304" pitchFamily="18" charset="0"/>
              </a:rPr>
              <a:t>瞭解學生學習表現可能的變項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洪儷瑜（</a:t>
            </a:r>
            <a:r>
              <a:rPr kumimoji="0" lang="en-US" altLang="zh-TW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2005</a:t>
            </a:r>
            <a:r>
              <a:rPr kumimoji="0" lang="zh-TW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）：學習輔導</a:t>
            </a:r>
            <a:endParaRPr kumimoji="0" lang="zh-TW" altLang="en-US" sz="16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730250"/>
            <a:ext cx="1062038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730250"/>
            <a:ext cx="53022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730250"/>
            <a:ext cx="50482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730250"/>
            <a:ext cx="53022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730250"/>
            <a:ext cx="3429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730250"/>
            <a:ext cx="1265238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730250"/>
            <a:ext cx="55562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730250"/>
            <a:ext cx="693738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730250"/>
            <a:ext cx="8001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graphicFrame>
        <p:nvGraphicFramePr>
          <p:cNvPr id="15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734358"/>
              </p:ext>
            </p:extLst>
          </p:nvPr>
        </p:nvGraphicFramePr>
        <p:xfrm>
          <a:off x="319560" y="260350"/>
          <a:ext cx="7654523" cy="5251902"/>
        </p:xfrm>
        <a:graphic>
          <a:graphicData uri="http://schemas.openxmlformats.org/drawingml/2006/table">
            <a:tbl>
              <a:tblPr/>
              <a:tblGrid>
                <a:gridCol w="820783"/>
                <a:gridCol w="279884"/>
                <a:gridCol w="529893"/>
                <a:gridCol w="252042"/>
                <a:gridCol w="544525"/>
                <a:gridCol w="208280"/>
                <a:gridCol w="219497"/>
                <a:gridCol w="116840"/>
                <a:gridCol w="208280"/>
                <a:gridCol w="352336"/>
                <a:gridCol w="204746"/>
                <a:gridCol w="560401"/>
                <a:gridCol w="313953"/>
                <a:gridCol w="465629"/>
                <a:gridCol w="327479"/>
                <a:gridCol w="336066"/>
                <a:gridCol w="279884"/>
                <a:gridCol w="208280"/>
                <a:gridCol w="772039"/>
                <a:gridCol w="653686"/>
              </a:tblGrid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學業成績</a:t>
                      </a:r>
                      <a:endParaRPr kumimoji="1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TW" alt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認知能力</a:t>
                      </a:r>
                      <a:endParaRPr kumimoji="1" lang="zh-TW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學科基本能力</a:t>
                      </a:r>
                      <a:endParaRPr kumimoji="1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學習動機</a:t>
                      </a:r>
                      <a:endParaRPr kumimoji="1" lang="zh-TW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學習策略</a:t>
                      </a:r>
                      <a:endParaRPr kumimoji="1" lang="zh-TW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98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73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智力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語文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數學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自我期待</a:t>
                      </a: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charset="-120"/>
                          <a:ea typeface="新細明體" charset="-120"/>
                        </a:rPr>
                        <a:t>讀書方法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聽課技巧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記筆記技巧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考試技巧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新細明體" charset="-120"/>
                          <a:cs typeface="Times New Roman" pitchFamily="18" charset="0"/>
                        </a:rPr>
                        <a:t>…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508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注意力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心理需求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5509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記憶力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理解能力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新細明體" charset="-120"/>
                          <a:cs typeface="Times New Roman" pitchFamily="18" charset="0"/>
                        </a:rPr>
                        <a:t>…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認字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認詞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理解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新細明體" charset="-120"/>
                          <a:cs typeface="Times New Roman" pitchFamily="18" charset="0"/>
                        </a:rPr>
                        <a:t>…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數的概念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計算能力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應用問題</a:t>
                      </a:r>
                      <a:endParaRPr kumimoji="1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新細明體" charset="-120"/>
                          <a:cs typeface="Times New Roman" pitchFamily="18" charset="0"/>
                        </a:rPr>
                        <a:t>…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成敗歸因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新細明體" charset="-120"/>
                          <a:cs typeface="Times New Roman" pitchFamily="18" charset="0"/>
                        </a:rPr>
                        <a:t>…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TW" altLang="en-US"/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Rectangle 148"/>
          <p:cNvSpPr>
            <a:spLocks noChangeArrowheads="1"/>
          </p:cNvSpPr>
          <p:nvPr/>
        </p:nvSpPr>
        <p:spPr bwMode="auto">
          <a:xfrm>
            <a:off x="0" y="57213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zh-TW" sz="1800"/>
          </a:p>
        </p:txBody>
      </p:sp>
      <p:sp>
        <p:nvSpPr>
          <p:cNvPr id="17" name="Rectangle 149"/>
          <p:cNvSpPr>
            <a:spLocks noChangeArrowheads="1"/>
          </p:cNvSpPr>
          <p:nvPr/>
        </p:nvSpPr>
        <p:spPr bwMode="auto">
          <a:xfrm>
            <a:off x="0" y="54784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zh-TW" sz="1800"/>
          </a:p>
        </p:txBody>
      </p:sp>
      <p:grpSp>
        <p:nvGrpSpPr>
          <p:cNvPr id="18" name="Group 150"/>
          <p:cNvGrpSpPr>
            <a:grpSpLocks/>
          </p:cNvGrpSpPr>
          <p:nvPr/>
        </p:nvGrpSpPr>
        <p:grpSpPr bwMode="auto">
          <a:xfrm>
            <a:off x="1086538" y="908050"/>
            <a:ext cx="7923215" cy="3457575"/>
            <a:chOff x="679" y="572"/>
            <a:chExt cx="4991" cy="2178"/>
          </a:xfrm>
        </p:grpSpPr>
        <p:sp>
          <p:nvSpPr>
            <p:cNvPr id="19" name="Text Box 151"/>
            <p:cNvSpPr txBox="1">
              <a:spLocks noChangeArrowheads="1"/>
            </p:cNvSpPr>
            <p:nvPr/>
          </p:nvSpPr>
          <p:spPr bwMode="auto">
            <a:xfrm>
              <a:off x="5069" y="816"/>
              <a:ext cx="533" cy="37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4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情緒</a:t>
              </a:r>
              <a:endParaRPr kumimoji="0" lang="zh-TW" altLang="en-US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Text Box 152"/>
            <p:cNvSpPr txBox="1">
              <a:spLocks noChangeArrowheads="1"/>
            </p:cNvSpPr>
            <p:nvPr/>
          </p:nvSpPr>
          <p:spPr bwMode="auto">
            <a:xfrm>
              <a:off x="5103" y="1525"/>
              <a:ext cx="567" cy="122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焦慮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挫折</a:t>
              </a:r>
              <a:r>
                <a:rPr kumimoji="0" lang="zh-TW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忍受力</a:t>
              </a:r>
              <a:endParaRPr kumimoji="0" lang="zh-TW" altLang="en-US" sz="1800" dirty="0"/>
            </a:p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TW" sz="2000" dirty="0">
                  <a:latin typeface="新細明體" panose="02020500000000000000" pitchFamily="18" charset="-120"/>
                  <a:cs typeface="Times New Roman" panose="02020603050405020304" pitchFamily="18" charset="0"/>
                </a:rPr>
                <a:t>…</a:t>
              </a:r>
              <a:endParaRPr kumimoji="0" lang="en-US" altLang="zh-TW" sz="2000" dirty="0"/>
            </a:p>
            <a:p>
              <a:pPr>
                <a:spcBef>
                  <a:spcPct val="0"/>
                </a:spcBef>
                <a:buFontTx/>
                <a:buNone/>
              </a:pPr>
              <a:endParaRPr kumimoji="0" lang="en-US" altLang="zh-TW" sz="2000" dirty="0"/>
            </a:p>
          </p:txBody>
        </p:sp>
        <p:sp>
          <p:nvSpPr>
            <p:cNvPr id="21" name="Line 153"/>
            <p:cNvSpPr>
              <a:spLocks noChangeShapeType="1"/>
            </p:cNvSpPr>
            <p:nvPr/>
          </p:nvSpPr>
          <p:spPr bwMode="auto">
            <a:xfrm>
              <a:off x="692" y="572"/>
              <a:ext cx="4649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2" name="Line 157"/>
            <p:cNvSpPr>
              <a:spLocks noChangeShapeType="1"/>
            </p:cNvSpPr>
            <p:nvPr/>
          </p:nvSpPr>
          <p:spPr bwMode="auto">
            <a:xfrm>
              <a:off x="679" y="1363"/>
              <a:ext cx="186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" name="Line 162"/>
            <p:cNvSpPr>
              <a:spLocks noChangeShapeType="1"/>
            </p:cNvSpPr>
            <p:nvPr/>
          </p:nvSpPr>
          <p:spPr bwMode="auto">
            <a:xfrm>
              <a:off x="4547" y="1182"/>
              <a:ext cx="0" cy="3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4" name="Line 165"/>
          <p:cNvSpPr>
            <a:spLocks noChangeShapeType="1"/>
          </p:cNvSpPr>
          <p:nvPr/>
        </p:nvSpPr>
        <p:spPr bwMode="auto">
          <a:xfrm flipH="1">
            <a:off x="3131388" y="908050"/>
            <a:ext cx="749" cy="39453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5" name="Line 166"/>
          <p:cNvSpPr>
            <a:spLocks noChangeShapeType="1"/>
          </p:cNvSpPr>
          <p:nvPr/>
        </p:nvSpPr>
        <p:spPr bwMode="auto">
          <a:xfrm flipH="1">
            <a:off x="4832960" y="773801"/>
            <a:ext cx="0" cy="14287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cxnSp>
        <p:nvCxnSpPr>
          <p:cNvPr id="26" name="直線接點 25"/>
          <p:cNvCxnSpPr/>
          <p:nvPr/>
        </p:nvCxnSpPr>
        <p:spPr>
          <a:xfrm>
            <a:off x="337780" y="2913692"/>
            <a:ext cx="1071563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Line 165"/>
          <p:cNvSpPr>
            <a:spLocks noChangeShapeType="1"/>
          </p:cNvSpPr>
          <p:nvPr/>
        </p:nvSpPr>
        <p:spPr bwMode="auto">
          <a:xfrm flipH="1">
            <a:off x="1101364" y="908720"/>
            <a:ext cx="749" cy="39453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8" name="Line 165"/>
          <p:cNvSpPr>
            <a:spLocks noChangeShapeType="1"/>
          </p:cNvSpPr>
          <p:nvPr/>
        </p:nvSpPr>
        <p:spPr bwMode="auto">
          <a:xfrm flipH="1">
            <a:off x="5539234" y="908720"/>
            <a:ext cx="749" cy="39453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9" name="Line 165"/>
          <p:cNvSpPr>
            <a:spLocks noChangeShapeType="1"/>
          </p:cNvSpPr>
          <p:nvPr/>
        </p:nvSpPr>
        <p:spPr bwMode="auto">
          <a:xfrm flipH="1">
            <a:off x="7204418" y="908720"/>
            <a:ext cx="749" cy="39453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0" name="Line 165"/>
          <p:cNvSpPr>
            <a:spLocks noChangeShapeType="1"/>
          </p:cNvSpPr>
          <p:nvPr/>
        </p:nvSpPr>
        <p:spPr bwMode="auto">
          <a:xfrm flipH="1">
            <a:off x="8483310" y="908720"/>
            <a:ext cx="749" cy="385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1" name="Line 162"/>
          <p:cNvSpPr>
            <a:spLocks noChangeShapeType="1"/>
          </p:cNvSpPr>
          <p:nvPr/>
        </p:nvSpPr>
        <p:spPr bwMode="auto">
          <a:xfrm>
            <a:off x="2555776" y="1879328"/>
            <a:ext cx="0" cy="52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2" name="Line 162"/>
          <p:cNvSpPr>
            <a:spLocks noChangeShapeType="1"/>
          </p:cNvSpPr>
          <p:nvPr/>
        </p:nvSpPr>
        <p:spPr bwMode="auto">
          <a:xfrm>
            <a:off x="1078112" y="1882328"/>
            <a:ext cx="0" cy="52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3" name="Line 162"/>
          <p:cNvSpPr>
            <a:spLocks noChangeShapeType="1"/>
          </p:cNvSpPr>
          <p:nvPr/>
        </p:nvSpPr>
        <p:spPr bwMode="auto">
          <a:xfrm>
            <a:off x="4036066" y="1879328"/>
            <a:ext cx="0" cy="52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4" name="Line 162"/>
          <p:cNvSpPr>
            <a:spLocks noChangeShapeType="1"/>
          </p:cNvSpPr>
          <p:nvPr/>
        </p:nvSpPr>
        <p:spPr bwMode="auto">
          <a:xfrm>
            <a:off x="5533982" y="1879328"/>
            <a:ext cx="0" cy="52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" name="Line 162"/>
          <p:cNvSpPr>
            <a:spLocks noChangeShapeType="1"/>
          </p:cNvSpPr>
          <p:nvPr/>
        </p:nvSpPr>
        <p:spPr bwMode="auto">
          <a:xfrm>
            <a:off x="8532440" y="1899580"/>
            <a:ext cx="0" cy="52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國教院投影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8F77584-1A52-4C8D-ADA8-F1C6080E70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國教院投影片</Template>
  <TotalTime>0</TotalTime>
  <Words>1402</Words>
  <Application>Microsoft Office PowerPoint</Application>
  <PresentationFormat>如螢幕大小 (4:3)</PresentationFormat>
  <Paragraphs>357</Paragraphs>
  <Slides>52</Slides>
  <Notes>15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</vt:vector>
  </HeadingPairs>
  <TitlesOfParts>
    <vt:vector size="53" baseType="lpstr">
      <vt:lpstr>國教院投影片</vt:lpstr>
      <vt:lpstr>投影片 1</vt:lpstr>
      <vt:lpstr>投影片 2</vt:lpstr>
      <vt:lpstr>補救教學測驗-辦理項目與期程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組字規則</vt:lpstr>
      <vt:lpstr>投影片 44</vt:lpstr>
      <vt:lpstr>詞素覺知</vt:lpstr>
      <vt:lpstr>投影片 46</vt:lpstr>
      <vt:lpstr>類推詞義，迅速擴充詞彙量</vt:lpstr>
      <vt:lpstr>閱讀理解策略</vt:lpstr>
      <vt:lpstr>閱讀理解策略部份</vt:lpstr>
      <vt:lpstr>投影片 50</vt:lpstr>
      <vt:lpstr>課文本位閱讀理解策略教學網站</vt:lpstr>
      <vt:lpstr>投影片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2011-07-06T21:31:55Z</dcterms:created>
  <dcterms:modified xsi:type="dcterms:W3CDTF">2014-08-05T07:47:34Z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TC103626549990</vt:lpwstr>
  </property>
</Properties>
</file>