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63" r:id="rId3"/>
    <p:sldId id="288" r:id="rId4"/>
    <p:sldId id="294" r:id="rId5"/>
    <p:sldId id="293" r:id="rId6"/>
    <p:sldId id="265" r:id="rId7"/>
    <p:sldId id="272" r:id="rId8"/>
    <p:sldId id="275" r:id="rId9"/>
    <p:sldId id="273" r:id="rId10"/>
    <p:sldId id="274" r:id="rId11"/>
    <p:sldId id="276" r:id="rId12"/>
    <p:sldId id="282" r:id="rId13"/>
    <p:sldId id="279" r:id="rId14"/>
    <p:sldId id="292" r:id="rId15"/>
    <p:sldId id="262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C0C0C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C0C0C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C0C0C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C0C0C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C0C0C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C0C0C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C0C0C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C0C0C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C0C0C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44" y="-11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016986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大標題與副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版型元素-01.png" descr="版型元素-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11" y="0"/>
            <a:ext cx="24376778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大標題文字"/>
          <p:cNvSpPr txBox="1">
            <a:spLocks noGrp="1"/>
          </p:cNvSpPr>
          <p:nvPr>
            <p:ph type="title"/>
          </p:nvPr>
        </p:nvSpPr>
        <p:spPr>
          <a:xfrm>
            <a:off x="8217527" y="2679700"/>
            <a:ext cx="14708752" cy="4648200"/>
          </a:xfrm>
          <a:prstGeom prst="rect">
            <a:avLst/>
          </a:prstGeom>
        </p:spPr>
        <p:txBody>
          <a:bodyPr anchor="b"/>
          <a:lstStyle>
            <a:lvl1pPr algn="r">
              <a:defRPr sz="10000" cap="all">
                <a:solidFill>
                  <a:srgbClr val="052D84"/>
                </a:solidFill>
              </a:defRPr>
            </a:lvl1pPr>
          </a:lstStyle>
          <a:p>
            <a:r>
              <a:t>大標題文字</a:t>
            </a:r>
          </a:p>
        </p:txBody>
      </p:sp>
      <p:sp>
        <p:nvSpPr>
          <p:cNvPr id="15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8331861" y="7454900"/>
            <a:ext cx="14480084" cy="1587500"/>
          </a:xfrm>
          <a:prstGeom prst="rect">
            <a:avLst/>
          </a:prstGeom>
        </p:spPr>
        <p:txBody>
          <a:bodyPr anchor="t"/>
          <a:lstStyle>
            <a:lvl1pPr marL="0" indent="0" algn="r">
              <a:spcBef>
                <a:spcPts val="0"/>
              </a:spcBef>
              <a:buSzTx/>
              <a:buNone/>
              <a:defRPr sz="3500">
                <a:solidFill>
                  <a:srgbClr val="E50012"/>
                </a:solidFill>
              </a:defRPr>
            </a:lvl1pPr>
            <a:lvl2pPr marL="0" indent="0" algn="r">
              <a:spcBef>
                <a:spcPts val="0"/>
              </a:spcBef>
              <a:buSzTx/>
              <a:buNone/>
              <a:defRPr sz="3500">
                <a:solidFill>
                  <a:srgbClr val="E50012"/>
                </a:solidFill>
              </a:defRPr>
            </a:lvl2pPr>
            <a:lvl3pPr marL="0" indent="0" algn="r">
              <a:spcBef>
                <a:spcPts val="0"/>
              </a:spcBef>
              <a:buSzTx/>
              <a:buNone/>
              <a:defRPr sz="3500">
                <a:solidFill>
                  <a:srgbClr val="E50012"/>
                </a:solidFill>
              </a:defRPr>
            </a:lvl3pPr>
            <a:lvl4pPr marL="0" indent="0" algn="r">
              <a:spcBef>
                <a:spcPts val="0"/>
              </a:spcBef>
              <a:buSzTx/>
              <a:buNone/>
              <a:defRPr sz="3500">
                <a:solidFill>
                  <a:srgbClr val="E50012"/>
                </a:solidFill>
              </a:defRPr>
            </a:lvl4pPr>
            <a:lvl5pPr marL="0" indent="0" algn="r">
              <a:spcBef>
                <a:spcPts val="0"/>
              </a:spcBef>
              <a:buSzTx/>
              <a:buNone/>
              <a:defRPr sz="3500">
                <a:solidFill>
                  <a:srgbClr val="E50012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6" name="Copyright © AVer Information Inc. All rights reserved."/>
          <p:cNvSpPr txBox="1"/>
          <p:nvPr/>
        </p:nvSpPr>
        <p:spPr>
          <a:xfrm>
            <a:off x="17081079" y="12767447"/>
            <a:ext cx="5732774" cy="373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/>
            </a:lvl1pPr>
          </a:lstStyle>
          <a:p>
            <a:r>
              <a:t>Copyright © AVer Information Inc. All rights reserved.</a:t>
            </a:r>
          </a:p>
        </p:txBody>
      </p:sp>
      <p:sp>
        <p:nvSpPr>
          <p:cNvPr id="17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25" name="內文層級一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6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大標題文字</a:t>
            </a:r>
          </a:p>
        </p:txBody>
      </p:sp>
      <p:sp>
        <p:nvSpPr>
          <p:cNvPr id="3" name="內文層級一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pic>
        <p:nvPicPr>
          <p:cNvPr id="4" name="AVer_LOGO.png" descr="AVer_LOGO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935757" y="533859"/>
            <a:ext cx="1710221" cy="53016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版型元素-02.png" descr="版型元素-02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0" y="253"/>
            <a:ext cx="21995230" cy="1237185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987237" y="13081000"/>
            <a:ext cx="396826" cy="3853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ransition spd="med"/>
  <p:txStyles>
    <p:title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E50012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E50012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E50012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E50012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E50012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E50012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E50012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E50012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E50012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ZpWtYgwwGU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Your title is here"/>
          <p:cNvSpPr txBox="1">
            <a:spLocks noGrp="1"/>
          </p:cNvSpPr>
          <p:nvPr>
            <p:ph type="ctrTitle"/>
          </p:nvPr>
        </p:nvSpPr>
        <p:spPr>
          <a:xfrm>
            <a:off x="7943528" y="3401616"/>
            <a:ext cx="14708752" cy="4648200"/>
          </a:xfrm>
          <a:prstGeom prst="rect">
            <a:avLst/>
          </a:prstGeom>
        </p:spPr>
        <p:txBody>
          <a:bodyPr/>
          <a:lstStyle/>
          <a:p>
            <a:r>
              <a:rPr lang="zh-TW" altLang="en-US" dirty="0"/>
              <a:t>圓展</a:t>
            </a:r>
            <a:r>
              <a:rPr lang="zh-TW" altLang="en-US" dirty="0" smtClean="0"/>
              <a:t>科技 整合控制器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dirty="0" smtClean="0"/>
              <a:t>教育</a:t>
            </a:r>
            <a:r>
              <a:rPr lang="zh-TW" altLang="zh-TW" dirty="0"/>
              <a:t>訓練</a:t>
            </a:r>
            <a:endParaRPr dirty="0"/>
          </a:p>
        </p:txBody>
      </p:sp>
      <p:sp>
        <p:nvSpPr>
          <p:cNvPr id="81" name="Wallis Chiang / Market Communication Dept."/>
          <p:cNvSpPr txBox="1">
            <a:spLocks noGrp="1"/>
          </p:cNvSpPr>
          <p:nvPr>
            <p:ph type="subTitle" sz="quarter" idx="1"/>
          </p:nvPr>
        </p:nvSpPr>
        <p:spPr>
          <a:xfrm>
            <a:off x="10103768" y="9522296"/>
            <a:ext cx="13017202" cy="13250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12"/>
                </a:solidFill>
              </a:defRPr>
            </a:lvl1pPr>
          </a:lstStyle>
          <a:p>
            <a:r>
              <a:rPr lang="zh-TW" altLang="en-US" dirty="0"/>
              <a:t>圓展科技</a:t>
            </a:r>
            <a:r>
              <a:rPr lang="zh-TW" altLang="en-US" dirty="0" smtClean="0"/>
              <a:t>股份有限公司 </a:t>
            </a:r>
            <a:r>
              <a:rPr dirty="0" smtClean="0"/>
              <a:t>/ </a:t>
            </a:r>
            <a:r>
              <a:rPr lang="en-US" dirty="0" smtClean="0"/>
              <a:t>EDU TS </a:t>
            </a:r>
            <a:r>
              <a:rPr dirty="0" smtClean="0"/>
              <a:t>Dept.</a:t>
            </a:r>
            <a:r>
              <a:rPr lang="en-US" dirty="0" smtClean="0"/>
              <a:t> / 20</a:t>
            </a:r>
            <a:r>
              <a:rPr lang="en-US" altLang="zh-TW" dirty="0" smtClean="0"/>
              <a:t>20</a:t>
            </a:r>
            <a:r>
              <a:rPr lang="en-US" dirty="0" smtClean="0"/>
              <a:t>.</a:t>
            </a:r>
            <a:r>
              <a:rPr lang="en-US" altLang="zh-TW" dirty="0" smtClean="0"/>
              <a:t>01</a:t>
            </a:r>
            <a:r>
              <a:rPr lang="en-US" dirty="0" smtClean="0"/>
              <a:t>.</a:t>
            </a:r>
            <a:r>
              <a:rPr lang="en-US" altLang="zh-TW" dirty="0" smtClean="0"/>
              <a:t>06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 smtClean="0"/>
              <a:t>隨插隨讀 結合雲端 </a:t>
            </a:r>
            <a:r>
              <a:rPr lang="en-US" altLang="zh-TW" sz="7200" dirty="0" smtClean="0"/>
              <a:t>–</a:t>
            </a:r>
            <a:r>
              <a:rPr lang="zh-TW" altLang="en-US" sz="7200" dirty="0" smtClean="0"/>
              <a:t> </a:t>
            </a:r>
            <a:r>
              <a:rPr lang="en-US" altLang="zh-TW" sz="7200" dirty="0" smtClean="0"/>
              <a:t>ES</a:t>
            </a:r>
            <a:r>
              <a:rPr lang="zh-TW" altLang="en-US" sz="7200" dirty="0" smtClean="0"/>
              <a:t>檔案管理</a:t>
            </a:r>
            <a:endParaRPr lang="zh-TW" altLang="en-US" sz="72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385" y="2719680"/>
            <a:ext cx="17353928" cy="10058807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0687">
            <a:off x="20039084" y="9575826"/>
            <a:ext cx="3569175" cy="310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21579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200" dirty="0" smtClean="0"/>
              <a:t>隨意分割 恣意調整</a:t>
            </a:r>
            <a:endParaRPr lang="zh-TW" altLang="en-US" sz="72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874" y="2681536"/>
            <a:ext cx="17617643" cy="988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23616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 smtClean="0"/>
              <a:t>遠端管理</a:t>
            </a:r>
            <a:r>
              <a:rPr lang="zh-TW" altLang="en-US" sz="7200" dirty="0"/>
              <a:t>系統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</a:t>
            </a:r>
            <a:r>
              <a:rPr lang="en-US" altLang="zh-TW" dirty="0"/>
              <a:t>.</a:t>
            </a:r>
            <a:r>
              <a:rPr lang="zh-TW" altLang="en-US" dirty="0" smtClean="0"/>
              <a:t> 確認設備當前</a:t>
            </a:r>
            <a:r>
              <a:rPr lang="zh-TW" altLang="en-US" dirty="0"/>
              <a:t>狀態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 設備時程開關機及韌體更新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 無聲廣播推播</a:t>
            </a:r>
            <a:endParaRPr lang="en-US" altLang="zh-TW" dirty="0" smtClean="0"/>
          </a:p>
          <a:p>
            <a:r>
              <a:rPr lang="en-US" altLang="zh-TW" dirty="0" smtClean="0"/>
              <a:t>4.</a:t>
            </a:r>
            <a:r>
              <a:rPr lang="zh-TW" altLang="en-US" dirty="0" smtClean="0"/>
              <a:t> 多使用者設定及登入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b="1" dirty="0" smtClean="0">
                <a:solidFill>
                  <a:srgbClr val="FF0000"/>
                </a:solidFill>
              </a:rPr>
              <a:t>讓老師在管理設備上更簡單更節省時間</a:t>
            </a:r>
            <a:r>
              <a:rPr lang="en-US" altLang="zh-TW" b="1" dirty="0" smtClean="0">
                <a:solidFill>
                  <a:srgbClr val="FF0000"/>
                </a:solidFill>
              </a:rPr>
              <a:t>.</a:t>
            </a:r>
          </a:p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103" y="8370168"/>
            <a:ext cx="6984268" cy="4475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6487" y="3002700"/>
            <a:ext cx="7560840" cy="388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向下箭號 3"/>
          <p:cNvSpPr/>
          <p:nvPr/>
        </p:nvSpPr>
        <p:spPr>
          <a:xfrm>
            <a:off x="17926907" y="7175736"/>
            <a:ext cx="484632" cy="978408"/>
          </a:xfrm>
          <a:prstGeom prst="down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2234591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183" y="1889448"/>
            <a:ext cx="13249471" cy="956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sz="72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78832" y="3905672"/>
            <a:ext cx="21005800" cy="9296400"/>
          </a:xfrm>
        </p:spPr>
        <p:txBody>
          <a:bodyPr>
            <a:normAutofit lnSpcReduction="10000"/>
          </a:bodyPr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sz="3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altLang="zh-TW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CB-310 </a:t>
            </a:r>
            <a:r>
              <a:rPr lang="zh-TW" altLang="zh-TW" sz="3600" dirty="0">
                <a:latin typeface="Verdana" panose="020B0604030504040204" pitchFamily="34" charset="0"/>
                <a:cs typeface="Verdana" panose="020B0604030504040204" pitchFamily="34" charset="0"/>
              </a:rPr>
              <a:t>教學影片</a:t>
            </a:r>
            <a:r>
              <a:rPr lang="en-US" altLang="zh-TW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YouTube </a:t>
            </a:r>
            <a:r>
              <a:rPr lang="zh-TW" altLang="zh-TW" sz="3600" dirty="0">
                <a:latin typeface="Verdana" panose="020B0604030504040204" pitchFamily="34" charset="0"/>
                <a:cs typeface="Verdana" panose="020B0604030504040204" pitchFamily="34" charset="0"/>
              </a:rPr>
              <a:t>連結</a:t>
            </a:r>
            <a:r>
              <a:rPr lang="zh-TW" altLang="zh-TW" sz="3600" dirty="0" smtClean="0">
                <a:latin typeface="Verdana" panose="020B0604030504040204" pitchFamily="34" charset="0"/>
                <a:cs typeface="Verdana" panose="020B0604030504040204" pitchFamily="34" charset="0"/>
              </a:rPr>
              <a:t>：</a:t>
            </a:r>
            <a:r>
              <a:rPr lang="en-US" altLang="zh-TW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TW" sz="36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</a:t>
            </a:r>
            <a:r>
              <a:rPr lang="en-US" altLang="zh-TW" sz="36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://youtu.be/mZpWtYgwwGU</a:t>
            </a:r>
            <a:endParaRPr lang="zh-TW" altLang="zh-TW" sz="36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933421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 smtClean="0"/>
              <a:t>圓展服務支援團隊</a:t>
            </a:r>
            <a:endParaRPr lang="zh-TW" altLang="en-US" sz="72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b="1" dirty="0"/>
              <a:t>圓展科技 智慧教育事業部門</a:t>
            </a:r>
          </a:p>
          <a:p>
            <a:r>
              <a:rPr lang="en-US" altLang="zh-TW" b="1" dirty="0">
                <a:solidFill>
                  <a:srgbClr val="FF0000"/>
                </a:solidFill>
              </a:rPr>
              <a:t>(02) 2269-8535 </a:t>
            </a:r>
            <a:r>
              <a:rPr lang="en-US" altLang="zh-TW" b="1" dirty="0" smtClean="0">
                <a:solidFill>
                  <a:srgbClr val="FF0000"/>
                </a:solidFill>
              </a:rPr>
              <a:t>#</a:t>
            </a:r>
            <a:r>
              <a:rPr lang="zh-TW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</a:rPr>
              <a:t>8867</a:t>
            </a:r>
            <a:r>
              <a:rPr lang="en-US" altLang="zh-TW" b="1" dirty="0">
                <a:solidFill>
                  <a:srgbClr val="FF0000"/>
                </a:solidFill>
              </a:rPr>
              <a:t/>
            </a:r>
            <a:br>
              <a:rPr lang="en-US" altLang="zh-TW" b="1" dirty="0">
                <a:solidFill>
                  <a:srgbClr val="FF0000"/>
                </a:solidFill>
              </a:rPr>
            </a:br>
            <a:r>
              <a:rPr lang="en-US" altLang="zh-TW" b="1" dirty="0">
                <a:solidFill>
                  <a:srgbClr val="FF0000"/>
                </a:solidFill>
              </a:rPr>
              <a:t>(02) 2269-8535 </a:t>
            </a:r>
            <a:r>
              <a:rPr lang="en-US" altLang="zh-TW" b="1" dirty="0" smtClean="0">
                <a:solidFill>
                  <a:srgbClr val="FF0000"/>
                </a:solidFill>
              </a:rPr>
              <a:t>#</a:t>
            </a:r>
            <a:r>
              <a:rPr lang="zh-TW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</a:rPr>
              <a:t>8845</a:t>
            </a:r>
            <a:r>
              <a:rPr lang="zh-TW" altLang="en-US" b="1" dirty="0">
                <a:solidFill>
                  <a:srgbClr val="FF0000"/>
                </a:solidFill>
              </a:rPr>
              <a:t/>
            </a:r>
            <a:br>
              <a:rPr lang="zh-TW" altLang="en-US" b="1" dirty="0">
                <a:solidFill>
                  <a:srgbClr val="FF0000"/>
                </a:solidFill>
              </a:rPr>
            </a:br>
            <a:r>
              <a:rPr lang="en-US" altLang="zh-TW" b="1" dirty="0">
                <a:solidFill>
                  <a:srgbClr val="FF0000"/>
                </a:solidFill>
              </a:rPr>
              <a:t>(02) 2269-8535 </a:t>
            </a:r>
            <a:r>
              <a:rPr lang="en-US" altLang="zh-TW" b="1" dirty="0" smtClean="0">
                <a:solidFill>
                  <a:srgbClr val="FF0000"/>
                </a:solidFill>
              </a:rPr>
              <a:t>#</a:t>
            </a:r>
            <a:r>
              <a:rPr lang="zh-TW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</a:rPr>
              <a:t>8917</a:t>
            </a:r>
          </a:p>
          <a:p>
            <a:r>
              <a:rPr lang="zh-TW" altLang="en-US" dirty="0" smtClean="0"/>
              <a:t>實物</a:t>
            </a:r>
            <a:r>
              <a:rPr lang="zh-TW" altLang="en-US" dirty="0"/>
              <a:t>攝影機</a:t>
            </a:r>
          </a:p>
          <a:p>
            <a:r>
              <a:rPr lang="zh-TW" altLang="en-US" dirty="0"/>
              <a:t>充電同步車</a:t>
            </a:r>
            <a:r>
              <a:rPr lang="en-US" altLang="zh-TW" dirty="0"/>
              <a:t>/</a:t>
            </a:r>
            <a:r>
              <a:rPr lang="zh-TW" altLang="en-US" dirty="0"/>
              <a:t>櫃</a:t>
            </a:r>
          </a:p>
          <a:p>
            <a:r>
              <a:rPr lang="zh-TW" altLang="en-US" dirty="0"/>
              <a:t>教室用視訊</a:t>
            </a:r>
            <a:r>
              <a:rPr lang="zh-TW" altLang="en-US" dirty="0" smtClean="0"/>
              <a:t>會議</a:t>
            </a:r>
            <a:endParaRPr lang="en-US" altLang="zh-TW" dirty="0"/>
          </a:p>
          <a:p>
            <a:r>
              <a:rPr lang="zh-TW" altLang="en-US" dirty="0" smtClean="0"/>
              <a:t>觸控電視及整合控制器</a:t>
            </a:r>
            <a:endParaRPr lang="en-US" altLang="zh-TW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880" y="3257599"/>
            <a:ext cx="9937104" cy="944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11810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hank you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thank you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 smtClean="0"/>
              <a:t>整合控制器與電腦差異 </a:t>
            </a:r>
            <a:r>
              <a:rPr lang="en-US" altLang="zh-TW" sz="7200" dirty="0" smtClean="0"/>
              <a:t>?</a:t>
            </a:r>
            <a:r>
              <a:rPr lang="zh-TW" altLang="en-US" sz="7200" dirty="0" smtClean="0"/>
              <a:t> </a:t>
            </a:r>
            <a:endParaRPr lang="zh-TW" altLang="en-US" sz="72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1750840" y="4147881"/>
            <a:ext cx="21890432" cy="68736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marR="0" indent="-3429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zh-TW" altLang="en-US" sz="4400" b="1" dirty="0" smtClean="0">
                <a:solidFill>
                  <a:srgbClr val="002060"/>
                </a:solidFill>
              </a:rPr>
              <a:t>教室裡常用設備 </a:t>
            </a:r>
            <a:r>
              <a:rPr lang="en-US" altLang="zh-TW" sz="4400" b="1" dirty="0" smtClean="0">
                <a:solidFill>
                  <a:srgbClr val="002060"/>
                </a:solidFill>
              </a:rPr>
              <a:t>? </a:t>
            </a:r>
          </a:p>
          <a:p>
            <a:pPr marL="342900" marR="0" indent="-3429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en-US" altLang="zh-TW" sz="4400" b="1" dirty="0" smtClean="0">
              <a:solidFill>
                <a:srgbClr val="002060"/>
              </a:solidFill>
            </a:endParaRPr>
          </a:p>
          <a:p>
            <a:pPr marL="342900" marR="0" indent="-3429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zh-TW" altLang="en-US" sz="4400" b="1" dirty="0" smtClean="0">
                <a:solidFill>
                  <a:srgbClr val="002060"/>
                </a:solidFill>
              </a:rPr>
              <a:t>教室電腦我常</a:t>
            </a:r>
            <a:r>
              <a:rPr lang="zh-TW" altLang="en-US" sz="4400" b="1" dirty="0">
                <a:solidFill>
                  <a:srgbClr val="002060"/>
                </a:solidFill>
              </a:rPr>
              <a:t>用</a:t>
            </a:r>
            <a:r>
              <a:rPr lang="zh-TW" altLang="en-US" sz="4400" b="1" dirty="0" smtClean="0">
                <a:solidFill>
                  <a:srgbClr val="002060"/>
                </a:solidFill>
              </a:rPr>
              <a:t>來 </a:t>
            </a:r>
            <a:r>
              <a:rPr lang="en-US" altLang="zh-TW" sz="4400" b="1" dirty="0" smtClean="0">
                <a:solidFill>
                  <a:srgbClr val="002060"/>
                </a:solidFill>
              </a:rPr>
              <a:t>?</a:t>
            </a:r>
          </a:p>
          <a:p>
            <a:pPr marL="342900" marR="0" indent="-3429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en-US" altLang="zh-TW" sz="4400" b="1" dirty="0">
              <a:solidFill>
                <a:srgbClr val="002060"/>
              </a:solidFill>
            </a:endParaRPr>
          </a:p>
          <a:p>
            <a:pPr marL="342900" marR="0" indent="-3429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zh-TW" altLang="en-US" sz="4400" b="1" dirty="0" smtClean="0">
                <a:solidFill>
                  <a:srgbClr val="002060"/>
                </a:solidFill>
              </a:rPr>
              <a:t>這些只能用電腦來做 </a:t>
            </a:r>
            <a:r>
              <a:rPr lang="en-US" altLang="zh-TW" sz="4400" b="1" dirty="0" smtClean="0">
                <a:solidFill>
                  <a:srgbClr val="002060"/>
                </a:solidFill>
              </a:rPr>
              <a:t>? </a:t>
            </a:r>
          </a:p>
          <a:p>
            <a:pPr marL="342900" marR="0" indent="-3429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en-US" altLang="zh-TW" sz="4400" b="1" dirty="0">
              <a:solidFill>
                <a:srgbClr val="002060"/>
              </a:solidFill>
            </a:endParaRPr>
          </a:p>
          <a:p>
            <a:pPr marL="342900" marR="0" indent="-3429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zh-TW" altLang="en-US" sz="4400" b="1" dirty="0" smtClean="0">
                <a:solidFill>
                  <a:srgbClr val="002060"/>
                </a:solidFill>
              </a:rPr>
              <a:t>電腦不能幫我的功能 </a:t>
            </a:r>
            <a:r>
              <a:rPr lang="en-US" altLang="zh-TW" sz="4400" b="1" dirty="0" smtClean="0">
                <a:solidFill>
                  <a:srgbClr val="002060"/>
                </a:solidFill>
              </a:rPr>
              <a:t>?  </a:t>
            </a: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altLang="zh-TW" sz="4400" b="1" dirty="0" smtClean="0">
              <a:solidFill>
                <a:srgbClr val="002060"/>
              </a:solidFill>
            </a:endParaRPr>
          </a:p>
          <a:p>
            <a:pPr marL="342900" marR="0" indent="-3429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altLang="zh-TW" sz="4400" b="1" dirty="0" smtClean="0">
                <a:solidFill>
                  <a:srgbClr val="002060"/>
                </a:solidFill>
              </a:rPr>
              <a:t>………………..</a:t>
            </a:r>
          </a:p>
          <a:p>
            <a:pPr marL="342900" marR="0" indent="-3429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zh-TW" altLang="en-US" sz="4400" b="1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848" y="3473624"/>
            <a:ext cx="7056784" cy="912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7078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 smtClean="0"/>
              <a:t>整合控制器 硬體外觀介紹</a:t>
            </a:r>
            <a:endParaRPr lang="zh-TW" altLang="en-US" sz="7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60" y="3946855"/>
            <a:ext cx="12053532" cy="799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3952" y="2537520"/>
            <a:ext cx="12173384" cy="1081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7738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 smtClean="0"/>
              <a:t>一般模式</a:t>
            </a:r>
            <a:endParaRPr lang="zh-TW" altLang="en-US" sz="72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992" y="2771840"/>
            <a:ext cx="17857984" cy="1003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30288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 smtClean="0"/>
              <a:t>進階模式</a:t>
            </a:r>
            <a:endParaRPr lang="zh-TW" altLang="en-US" sz="72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944" y="2753544"/>
            <a:ext cx="18938104" cy="10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2029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 smtClean="0"/>
              <a:t>系統特色與功能</a:t>
            </a:r>
            <a:endParaRPr lang="zh-TW" altLang="en-US" sz="7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016" y="2396226"/>
            <a:ext cx="17569952" cy="1059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1655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 smtClean="0"/>
              <a:t>擺脫束縛 </a:t>
            </a:r>
            <a:r>
              <a:rPr lang="en-US" altLang="zh-TW" sz="7200" dirty="0" smtClean="0"/>
              <a:t>– Screen Share </a:t>
            </a:r>
            <a:r>
              <a:rPr lang="zh-TW" altLang="en-US" sz="7200" dirty="0" smtClean="0"/>
              <a:t>無線鏡像</a:t>
            </a:r>
            <a:endParaRPr lang="zh-TW" altLang="en-US" sz="72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112" y="3113584"/>
            <a:ext cx="15749684" cy="91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567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/>
              <a:t>成長</a:t>
            </a:r>
            <a:r>
              <a:rPr lang="zh-TW" altLang="en-US" sz="7200" dirty="0" smtClean="0"/>
              <a:t>紀錄 </a:t>
            </a:r>
            <a:r>
              <a:rPr lang="en-US" altLang="zh-TW" sz="7200" dirty="0" smtClean="0"/>
              <a:t>-</a:t>
            </a:r>
            <a:r>
              <a:rPr lang="zh-TW" altLang="en-US" sz="7200" dirty="0" smtClean="0"/>
              <a:t> </a:t>
            </a:r>
            <a:r>
              <a:rPr lang="en-US" altLang="zh-TW" sz="7200" dirty="0" err="1" smtClean="0"/>
              <a:t>AVer</a:t>
            </a:r>
            <a:r>
              <a:rPr lang="en-US" altLang="zh-TW" sz="7200" dirty="0" smtClean="0"/>
              <a:t> whiteboard</a:t>
            </a:r>
            <a:endParaRPr lang="zh-TW" altLang="en-US" sz="72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816" y="2897560"/>
            <a:ext cx="11619089" cy="6962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800" y="5417840"/>
            <a:ext cx="12519917" cy="7505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3600">
            <a:off x="6861447" y="10049493"/>
            <a:ext cx="3312368" cy="195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17255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 smtClean="0"/>
              <a:t>教學百寶箱 </a:t>
            </a:r>
            <a:r>
              <a:rPr lang="en-US" altLang="zh-TW" sz="7200" dirty="0" smtClean="0"/>
              <a:t>- Play</a:t>
            </a:r>
            <a:r>
              <a:rPr lang="zh-TW" altLang="en-US" sz="7200" dirty="0" smtClean="0"/>
              <a:t>商店</a:t>
            </a:r>
            <a:endParaRPr lang="zh-TW" altLang="en-US" sz="72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77" y="2967688"/>
            <a:ext cx="16708195" cy="945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3571">
            <a:off x="20257265" y="2646913"/>
            <a:ext cx="2317861" cy="233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5151">
            <a:off x="2454331" y="10638869"/>
            <a:ext cx="1989373" cy="191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0343">
            <a:off x="20664174" y="10761901"/>
            <a:ext cx="1906053" cy="181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1579">
            <a:off x="1697486" y="2503519"/>
            <a:ext cx="2213120" cy="218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5387">
            <a:off x="21804125" y="6210527"/>
            <a:ext cx="2311229" cy="227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9155">
            <a:off x="949510" y="6544821"/>
            <a:ext cx="2443709" cy="236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79601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C00067"/>
      </a:dk1>
      <a:lt1>
        <a:srgbClr val="C0C0C0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C0C0C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C0C0C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12500</TotalTime>
  <Words>167</Words>
  <Application>Microsoft Office PowerPoint</Application>
  <PresentationFormat>自訂</PresentationFormat>
  <Paragraphs>42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White</vt:lpstr>
      <vt:lpstr>圓展科技 整合控制器 教育訓練</vt:lpstr>
      <vt:lpstr>整合控制器與電腦差異 ? </vt:lpstr>
      <vt:lpstr>整合控制器 硬體外觀介紹</vt:lpstr>
      <vt:lpstr>一般模式</vt:lpstr>
      <vt:lpstr>進階模式</vt:lpstr>
      <vt:lpstr>系統特色與功能</vt:lpstr>
      <vt:lpstr>擺脫束縛 – Screen Share 無線鏡像</vt:lpstr>
      <vt:lpstr>成長紀錄 - AVer whiteboard</vt:lpstr>
      <vt:lpstr>教學百寶箱 - Play商店</vt:lpstr>
      <vt:lpstr>隨插隨讀 結合雲端 – ES檔案管理</vt:lpstr>
      <vt:lpstr>隨意分割 恣意調整</vt:lpstr>
      <vt:lpstr>遠端管理系統</vt:lpstr>
      <vt:lpstr>PowerPoint 簡報</vt:lpstr>
      <vt:lpstr>圓展服務支援團隊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is here</dc:title>
  <dc:creator>Ethan Hu</dc:creator>
  <cp:lastModifiedBy>Paul Peng</cp:lastModifiedBy>
  <cp:revision>169</cp:revision>
  <dcterms:modified xsi:type="dcterms:W3CDTF">2020-08-10T03:08:56Z</dcterms:modified>
</cp:coreProperties>
</file>