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32" r:id="rId2"/>
    <p:sldId id="333" r:id="rId3"/>
    <p:sldId id="334" r:id="rId4"/>
    <p:sldId id="335" r:id="rId5"/>
    <p:sldId id="336" r:id="rId6"/>
    <p:sldId id="339" r:id="rId7"/>
  </p:sldIdLst>
  <p:sldSz cx="9144000" cy="5143500" type="screen16x9"/>
  <p:notesSz cx="6797675" cy="9926638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70F0"/>
    <a:srgbClr val="BC8FDD"/>
    <a:srgbClr val="CCFF33"/>
    <a:srgbClr val="FFFFCC"/>
    <a:srgbClr val="E7E210"/>
    <a:srgbClr val="B32229"/>
    <a:srgbClr val="FFEE0D"/>
    <a:srgbClr val="B87C10"/>
    <a:srgbClr val="2D221B"/>
    <a:srgbClr val="F6D3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863" autoAdjust="0"/>
    <p:restoredTop sz="86370" autoAdjust="0"/>
  </p:normalViewPr>
  <p:slideViewPr>
    <p:cSldViewPr>
      <p:cViewPr varScale="1">
        <p:scale>
          <a:sx n="132" d="100"/>
          <a:sy n="132" d="100"/>
        </p:scale>
        <p:origin x="-1014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7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6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BB7600-A77E-40A1-9EB4-765753CD181C}" type="datetimeFigureOut">
              <a:rPr lang="zh-TW" altLang="en-US" smtClean="0"/>
              <a:pPr/>
              <a:t>2021/3/10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69A8E6-C01D-4F98-AAD1-124CC3D68F3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934854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C9E6A0-7437-40B7-A62F-F14A80C02E73}" type="datetimeFigureOut">
              <a:rPr lang="zh-CN" altLang="en-US" smtClean="0"/>
              <a:pPr/>
              <a:t>2021/3/10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0D10A-244A-430E-9297-571F1CB3C63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4081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2021/3/10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2021/3/10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2021/3/10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2021/3/10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2021/3/10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2021/3/10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2021/3/10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97"/>
          <a:stretch/>
        </p:blipFill>
        <p:spPr bwMode="auto">
          <a:xfrm>
            <a:off x="-3743" y="4978"/>
            <a:ext cx="91440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/>
          <p:cNvGrpSpPr/>
          <p:nvPr/>
        </p:nvGrpSpPr>
        <p:grpSpPr>
          <a:xfrm rot="21388552" flipH="1">
            <a:off x="242579" y="27865"/>
            <a:ext cx="689534" cy="625672"/>
            <a:chOff x="7930034" y="1635267"/>
            <a:chExt cx="3330788" cy="3022303"/>
          </a:xfrm>
          <a:solidFill>
            <a:srgbClr val="01A89E"/>
          </a:solidFill>
        </p:grpSpPr>
        <p:sp>
          <p:nvSpPr>
            <p:cNvPr id="7" name="Isosceles Triangle 7"/>
            <p:cNvSpPr/>
            <p:nvPr/>
          </p:nvSpPr>
          <p:spPr>
            <a:xfrm rot="2881072" flipV="1">
              <a:off x="8019596" y="3910238"/>
              <a:ext cx="657770" cy="836894"/>
            </a:xfrm>
            <a:prstGeom prst="triangl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9" name="Isosceles Triangle 8"/>
            <p:cNvSpPr/>
            <p:nvPr/>
          </p:nvSpPr>
          <p:spPr>
            <a:xfrm rot="2881072" flipV="1">
              <a:off x="8030238" y="4326992"/>
              <a:ext cx="265230" cy="337457"/>
            </a:xfrm>
            <a:prstGeom prst="triangl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 rot="2881072">
              <a:off x="8580663" y="3515722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 rot="2881072">
              <a:off x="8794981" y="3751961"/>
              <a:ext cx="95276" cy="95276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 rot="2881072">
              <a:off x="9017027" y="4000657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 rot="2881072">
              <a:off x="8917084" y="3212998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 rot="2881072">
              <a:off x="9276075" y="2947576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6" name="Oval 14"/>
            <p:cNvSpPr/>
            <p:nvPr/>
          </p:nvSpPr>
          <p:spPr>
            <a:xfrm rot="2881072">
              <a:off x="9632596" y="2569151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7" name="Oval 15"/>
            <p:cNvSpPr/>
            <p:nvPr/>
          </p:nvSpPr>
          <p:spPr>
            <a:xfrm rot="2881072">
              <a:off x="10670430" y="1635267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8" name="Oval 16"/>
            <p:cNvSpPr/>
            <p:nvPr/>
          </p:nvSpPr>
          <p:spPr>
            <a:xfrm rot="2881072">
              <a:off x="10354311" y="1919723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9" name="Oval 17"/>
            <p:cNvSpPr/>
            <p:nvPr/>
          </p:nvSpPr>
          <p:spPr>
            <a:xfrm rot="2881072">
              <a:off x="10038597" y="2253810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0" name="Oval 18"/>
            <p:cNvSpPr/>
            <p:nvPr/>
          </p:nvSpPr>
          <p:spPr>
            <a:xfrm rot="2881072">
              <a:off x="11090701" y="2102318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1" name="Oval 19"/>
            <p:cNvSpPr/>
            <p:nvPr/>
          </p:nvSpPr>
          <p:spPr>
            <a:xfrm rot="2881072">
              <a:off x="10927069" y="1888511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2" name="Oval 20"/>
            <p:cNvSpPr/>
            <p:nvPr/>
          </p:nvSpPr>
          <p:spPr>
            <a:xfrm rot="2881072">
              <a:off x="10521112" y="2708784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3" name="Oval 21"/>
            <p:cNvSpPr/>
            <p:nvPr/>
          </p:nvSpPr>
          <p:spPr>
            <a:xfrm rot="2881072">
              <a:off x="10773401" y="2395452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4" name="Oval 22"/>
            <p:cNvSpPr/>
            <p:nvPr/>
          </p:nvSpPr>
          <p:spPr>
            <a:xfrm rot="2881072">
              <a:off x="10296370" y="2849452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5" name="Oval 23"/>
            <p:cNvSpPr/>
            <p:nvPr/>
          </p:nvSpPr>
          <p:spPr>
            <a:xfrm rot="2881072">
              <a:off x="9902669" y="3265284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6" name="Oval 24"/>
            <p:cNvSpPr/>
            <p:nvPr/>
          </p:nvSpPr>
          <p:spPr>
            <a:xfrm rot="2881072">
              <a:off x="9632463" y="3446861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7" name="Oval 25"/>
            <p:cNvSpPr/>
            <p:nvPr/>
          </p:nvSpPr>
          <p:spPr>
            <a:xfrm rot="2881072">
              <a:off x="9314753" y="3794314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8" name="Oval 26"/>
            <p:cNvSpPr/>
            <p:nvPr/>
          </p:nvSpPr>
          <p:spPr>
            <a:xfrm rot="2881072">
              <a:off x="10112396" y="2598419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9" name="Oval 27"/>
            <p:cNvSpPr/>
            <p:nvPr/>
          </p:nvSpPr>
          <p:spPr>
            <a:xfrm rot="2881072">
              <a:off x="9877954" y="2841818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0" name="Oval 28"/>
            <p:cNvSpPr/>
            <p:nvPr/>
          </p:nvSpPr>
          <p:spPr>
            <a:xfrm rot="2881072">
              <a:off x="9254321" y="3121514"/>
              <a:ext cx="247155" cy="247155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1" name="Oval 29"/>
            <p:cNvSpPr/>
            <p:nvPr/>
          </p:nvSpPr>
          <p:spPr>
            <a:xfrm rot="2881072">
              <a:off x="10591845" y="2011825"/>
              <a:ext cx="247155" cy="247155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2" name="Oval 30"/>
            <p:cNvSpPr/>
            <p:nvPr/>
          </p:nvSpPr>
          <p:spPr>
            <a:xfrm rot="2881072">
              <a:off x="10473364" y="2438442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3" name="Oval 31"/>
            <p:cNvSpPr/>
            <p:nvPr/>
          </p:nvSpPr>
          <p:spPr>
            <a:xfrm rot="2881072">
              <a:off x="9067241" y="3634743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4" name="Oval 32"/>
            <p:cNvSpPr/>
            <p:nvPr/>
          </p:nvSpPr>
          <p:spPr>
            <a:xfrm rot="2881072">
              <a:off x="9610135" y="2931868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cxnSp>
          <p:nvCxnSpPr>
            <p:cNvPr id="35" name="Straight Connector 33"/>
            <p:cNvCxnSpPr>
              <a:stCxn id="10" idx="6"/>
              <a:endCxn id="11" idx="2"/>
            </p:cNvCxnSpPr>
            <p:nvPr/>
          </p:nvCxnSpPr>
          <p:spPr>
            <a:xfrm rot="2881072">
              <a:off x="8699978" y="3713354"/>
              <a:ext cx="133418" cy="149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4"/>
            <p:cNvCxnSpPr>
              <a:stCxn id="11" idx="6"/>
              <a:endCxn id="12" idx="2"/>
            </p:cNvCxnSpPr>
            <p:nvPr/>
          </p:nvCxnSpPr>
          <p:spPr>
            <a:xfrm rot="2881072" flipV="1">
              <a:off x="8833064" y="3928003"/>
              <a:ext cx="253546" cy="149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5"/>
            <p:cNvCxnSpPr>
              <a:stCxn id="12" idx="0"/>
              <a:endCxn id="27" idx="4"/>
            </p:cNvCxnSpPr>
            <p:nvPr/>
          </p:nvCxnSpPr>
          <p:spPr>
            <a:xfrm rot="2881072" flipH="1" flipV="1">
              <a:off x="9246792" y="3845901"/>
              <a:ext cx="1" cy="21920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6"/>
            <p:cNvCxnSpPr>
              <a:stCxn id="27" idx="0"/>
              <a:endCxn id="26" idx="4"/>
            </p:cNvCxnSpPr>
            <p:nvPr/>
          </p:nvCxnSpPr>
          <p:spPr>
            <a:xfrm rot="2881072" flipV="1">
              <a:off x="9530423" y="3533644"/>
              <a:ext cx="0" cy="33327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7"/>
            <p:cNvCxnSpPr>
              <a:stCxn id="26" idx="0"/>
              <a:endCxn id="25" idx="4"/>
            </p:cNvCxnSpPr>
            <p:nvPr/>
          </p:nvCxnSpPr>
          <p:spPr>
            <a:xfrm rot="2881072" flipV="1">
              <a:off x="9848469" y="3323000"/>
              <a:ext cx="0" cy="18218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8"/>
            <p:cNvCxnSpPr>
              <a:stCxn id="25" idx="0"/>
              <a:endCxn id="24" idx="4"/>
            </p:cNvCxnSpPr>
            <p:nvPr/>
          </p:nvCxnSpPr>
          <p:spPr>
            <a:xfrm rot="2881072" flipV="1">
              <a:off x="10156334" y="2919312"/>
              <a:ext cx="1" cy="43550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39"/>
            <p:cNvCxnSpPr>
              <a:stCxn id="24" idx="0"/>
              <a:endCxn id="22" idx="4"/>
            </p:cNvCxnSpPr>
            <p:nvPr/>
          </p:nvCxnSpPr>
          <p:spPr>
            <a:xfrm rot="2881072" flipH="1" flipV="1">
              <a:off x="10489643" y="2776626"/>
              <a:ext cx="1" cy="121026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0"/>
            <p:cNvCxnSpPr>
              <a:stCxn id="22" idx="0"/>
              <a:endCxn id="23" idx="4"/>
            </p:cNvCxnSpPr>
            <p:nvPr/>
          </p:nvCxnSpPr>
          <p:spPr>
            <a:xfrm rot="2881072" flipH="1" flipV="1">
              <a:off x="10694872" y="2500903"/>
              <a:ext cx="18397" cy="261823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1"/>
            <p:cNvCxnSpPr>
              <a:stCxn id="23" idx="0"/>
              <a:endCxn id="20" idx="4"/>
            </p:cNvCxnSpPr>
            <p:nvPr/>
          </p:nvCxnSpPr>
          <p:spPr>
            <a:xfrm rot="2881072" flipH="1" flipV="1">
              <a:off x="11014282" y="2203035"/>
              <a:ext cx="5660" cy="26182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2"/>
            <p:cNvCxnSpPr>
              <a:stCxn id="20" idx="2"/>
              <a:endCxn id="21" idx="6"/>
            </p:cNvCxnSpPr>
            <p:nvPr/>
          </p:nvCxnSpPr>
          <p:spPr>
            <a:xfrm rot="2881072" flipH="1" flipV="1">
              <a:off x="10978688" y="2042746"/>
              <a:ext cx="176435" cy="1896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3"/>
            <p:cNvCxnSpPr>
              <a:stCxn id="21" idx="2"/>
              <a:endCxn id="17" idx="6"/>
            </p:cNvCxnSpPr>
            <p:nvPr/>
          </p:nvCxnSpPr>
          <p:spPr>
            <a:xfrm rot="2881072" flipH="1">
              <a:off x="10790228" y="1833308"/>
              <a:ext cx="176435" cy="1896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4"/>
            <p:cNvCxnSpPr>
              <a:stCxn id="17" idx="4"/>
              <a:endCxn id="18" idx="0"/>
            </p:cNvCxnSpPr>
            <p:nvPr/>
          </p:nvCxnSpPr>
          <p:spPr>
            <a:xfrm rot="2881072">
              <a:off x="10597431" y="1734987"/>
              <a:ext cx="0" cy="25513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5"/>
            <p:cNvCxnSpPr>
              <a:stCxn id="18" idx="4"/>
              <a:endCxn id="19" idx="0"/>
            </p:cNvCxnSpPr>
            <p:nvPr/>
          </p:nvCxnSpPr>
          <p:spPr>
            <a:xfrm rot="2881072" flipH="1">
              <a:off x="10248969" y="2005036"/>
              <a:ext cx="8600" cy="322854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6"/>
            <p:cNvCxnSpPr>
              <a:stCxn id="19" idx="4"/>
              <a:endCxn id="16" idx="0"/>
            </p:cNvCxnSpPr>
            <p:nvPr/>
          </p:nvCxnSpPr>
          <p:spPr>
            <a:xfrm rot="2881072">
              <a:off x="9912199" y="2283199"/>
              <a:ext cx="8600" cy="372604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7"/>
            <p:cNvCxnSpPr>
              <a:stCxn id="16" idx="4"/>
              <a:endCxn id="14" idx="0"/>
            </p:cNvCxnSpPr>
            <p:nvPr/>
          </p:nvCxnSpPr>
          <p:spPr>
            <a:xfrm rot="2881072" flipH="1">
              <a:off x="9509682" y="2646637"/>
              <a:ext cx="2937" cy="38284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8"/>
            <p:cNvCxnSpPr>
              <a:stCxn id="14" idx="4"/>
              <a:endCxn id="13" idx="0"/>
            </p:cNvCxnSpPr>
            <p:nvPr/>
          </p:nvCxnSpPr>
          <p:spPr>
            <a:xfrm rot="2881072">
              <a:off x="9176013" y="2986173"/>
              <a:ext cx="2937" cy="30426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49"/>
            <p:cNvCxnSpPr>
              <a:stCxn id="13" idx="4"/>
              <a:endCxn id="10" idx="0"/>
            </p:cNvCxnSpPr>
            <p:nvPr/>
          </p:nvCxnSpPr>
          <p:spPr>
            <a:xfrm rot="2881072">
              <a:off x="8833934" y="3308196"/>
              <a:ext cx="0" cy="282450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0"/>
            <p:cNvCxnSpPr>
              <a:stCxn id="10" idx="7"/>
              <a:endCxn id="33" idx="2"/>
            </p:cNvCxnSpPr>
            <p:nvPr/>
          </p:nvCxnSpPr>
          <p:spPr>
            <a:xfrm rot="2881072" flipV="1">
              <a:off x="8788666" y="3519948"/>
              <a:ext cx="268739" cy="22193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1"/>
            <p:cNvCxnSpPr>
              <a:stCxn id="33" idx="6"/>
              <a:endCxn id="12" idx="1"/>
            </p:cNvCxnSpPr>
            <p:nvPr/>
          </p:nvCxnSpPr>
          <p:spPr>
            <a:xfrm rot="2881072">
              <a:off x="9111278" y="3780935"/>
              <a:ext cx="93208" cy="22193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2"/>
            <p:cNvCxnSpPr>
              <a:stCxn id="33" idx="4"/>
              <a:endCxn id="11" idx="7"/>
            </p:cNvCxnSpPr>
            <p:nvPr/>
          </p:nvCxnSpPr>
          <p:spPr>
            <a:xfrm rot="2881072" flipH="1">
              <a:off x="8932559" y="3706988"/>
              <a:ext cx="114145" cy="164833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3"/>
            <p:cNvCxnSpPr>
              <a:stCxn id="33" idx="1"/>
              <a:endCxn id="13" idx="6"/>
            </p:cNvCxnSpPr>
            <p:nvPr/>
          </p:nvCxnSpPr>
          <p:spPr>
            <a:xfrm rot="2881072" flipH="1" flipV="1">
              <a:off x="8973541" y="3442906"/>
              <a:ext cx="268739" cy="11033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4"/>
            <p:cNvCxnSpPr>
              <a:stCxn id="13" idx="7"/>
              <a:endCxn id="30" idx="3"/>
            </p:cNvCxnSpPr>
            <p:nvPr/>
          </p:nvCxnSpPr>
          <p:spPr>
            <a:xfrm rot="2881072" flipV="1">
              <a:off x="9138569" y="3186951"/>
              <a:ext cx="64440" cy="16721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5"/>
            <p:cNvCxnSpPr>
              <a:stCxn id="30" idx="6"/>
              <a:endCxn id="26" idx="2"/>
            </p:cNvCxnSpPr>
            <p:nvPr/>
          </p:nvCxnSpPr>
          <p:spPr>
            <a:xfrm rot="2881072" flipV="1">
              <a:off x="9444717" y="3372521"/>
              <a:ext cx="231753" cy="6060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6"/>
            <p:cNvCxnSpPr>
              <a:stCxn id="27" idx="1"/>
              <a:endCxn id="30" idx="5"/>
            </p:cNvCxnSpPr>
            <p:nvPr/>
          </p:nvCxnSpPr>
          <p:spPr>
            <a:xfrm rot="2881072" flipH="1" flipV="1">
              <a:off x="9212899" y="3438553"/>
              <a:ext cx="315776" cy="28577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7"/>
            <p:cNvCxnSpPr>
              <a:stCxn id="33" idx="0"/>
              <a:endCxn id="26" idx="3"/>
            </p:cNvCxnSpPr>
            <p:nvPr/>
          </p:nvCxnSpPr>
          <p:spPr>
            <a:xfrm rot="2881072" flipV="1">
              <a:off x="9334924" y="3394861"/>
              <a:ext cx="178267" cy="40062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8"/>
            <p:cNvCxnSpPr>
              <a:stCxn id="26" idx="1"/>
              <a:endCxn id="34" idx="5"/>
            </p:cNvCxnSpPr>
            <p:nvPr/>
          </p:nvCxnSpPr>
          <p:spPr>
            <a:xfrm rot="2881072" flipH="1" flipV="1">
              <a:off x="9517940" y="3127999"/>
              <a:ext cx="346141" cy="22808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59"/>
            <p:cNvCxnSpPr>
              <a:stCxn id="14" idx="7"/>
              <a:endCxn id="34" idx="3"/>
            </p:cNvCxnSpPr>
            <p:nvPr/>
          </p:nvCxnSpPr>
          <p:spPr>
            <a:xfrm rot="2881072" flipV="1">
              <a:off x="9427106" y="2900196"/>
              <a:ext cx="137310" cy="18436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0"/>
            <p:cNvCxnSpPr>
              <a:stCxn id="34" idx="7"/>
              <a:endCxn id="29" idx="3"/>
            </p:cNvCxnSpPr>
            <p:nvPr/>
          </p:nvCxnSpPr>
          <p:spPr>
            <a:xfrm rot="2881072" flipV="1">
              <a:off x="9766429" y="2872672"/>
              <a:ext cx="60588" cy="16435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1"/>
            <p:cNvCxnSpPr>
              <a:stCxn id="25" idx="1"/>
              <a:endCxn id="29" idx="5"/>
            </p:cNvCxnSpPr>
            <p:nvPr/>
          </p:nvCxnSpPr>
          <p:spPr>
            <a:xfrm rot="2881072" flipH="1" flipV="1">
              <a:off x="9864230" y="3053630"/>
              <a:ext cx="188174" cy="16991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2"/>
            <p:cNvCxnSpPr>
              <a:stCxn id="30" idx="0"/>
              <a:endCxn id="34" idx="4"/>
            </p:cNvCxnSpPr>
            <p:nvPr/>
          </p:nvCxnSpPr>
          <p:spPr>
            <a:xfrm rot="2881072" flipH="1" flipV="1">
              <a:off x="9545140" y="2986171"/>
              <a:ext cx="3130" cy="20983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3"/>
            <p:cNvCxnSpPr>
              <a:stCxn id="34" idx="0"/>
              <a:endCxn id="16" idx="5"/>
            </p:cNvCxnSpPr>
            <p:nvPr/>
          </p:nvCxnSpPr>
          <p:spPr>
            <a:xfrm rot="2881072" flipH="1" flipV="1">
              <a:off x="9633209" y="2769764"/>
              <a:ext cx="148693" cy="14892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4"/>
            <p:cNvCxnSpPr>
              <a:stCxn id="16" idx="7"/>
              <a:endCxn id="28" idx="3"/>
            </p:cNvCxnSpPr>
            <p:nvPr/>
          </p:nvCxnSpPr>
          <p:spPr>
            <a:xfrm rot="2881072" flipV="1">
              <a:off x="9857759" y="2534851"/>
              <a:ext cx="199551" cy="237291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5"/>
            <p:cNvCxnSpPr>
              <a:stCxn id="28" idx="1"/>
              <a:endCxn id="19" idx="6"/>
            </p:cNvCxnSpPr>
            <p:nvPr/>
          </p:nvCxnSpPr>
          <p:spPr>
            <a:xfrm rot="2881072" flipH="1" flipV="1">
              <a:off x="10039329" y="2402842"/>
              <a:ext cx="215641" cy="13841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6"/>
            <p:cNvCxnSpPr>
              <a:stCxn id="19" idx="7"/>
              <a:endCxn id="32" idx="2"/>
            </p:cNvCxnSpPr>
            <p:nvPr/>
          </p:nvCxnSpPr>
          <p:spPr>
            <a:xfrm rot="2881072" flipV="1">
              <a:off x="10148231" y="2299371"/>
              <a:ext cx="338173" cy="162453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7"/>
            <p:cNvCxnSpPr>
              <a:stCxn id="28" idx="0"/>
              <a:endCxn id="32" idx="4"/>
            </p:cNvCxnSpPr>
            <p:nvPr/>
          </p:nvCxnSpPr>
          <p:spPr>
            <a:xfrm rot="2881072" flipV="1">
              <a:off x="10284270" y="2436075"/>
              <a:ext cx="122532" cy="270024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8"/>
            <p:cNvCxnSpPr>
              <a:stCxn id="29" idx="0"/>
              <a:endCxn id="28" idx="5"/>
            </p:cNvCxnSpPr>
            <p:nvPr/>
          </p:nvCxnSpPr>
          <p:spPr>
            <a:xfrm rot="2881072" flipH="1" flipV="1">
              <a:off x="10077940" y="2680632"/>
              <a:ext cx="32644" cy="212376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69"/>
            <p:cNvCxnSpPr>
              <a:stCxn id="28" idx="7"/>
              <a:endCxn id="22" idx="2"/>
            </p:cNvCxnSpPr>
            <p:nvPr/>
          </p:nvCxnSpPr>
          <p:spPr>
            <a:xfrm rot="2881072" flipV="1">
              <a:off x="10245320" y="2591690"/>
              <a:ext cx="265541" cy="19276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0"/>
            <p:cNvCxnSpPr>
              <a:stCxn id="22" idx="1"/>
              <a:endCxn id="32" idx="6"/>
            </p:cNvCxnSpPr>
            <p:nvPr/>
          </p:nvCxnSpPr>
          <p:spPr>
            <a:xfrm rot="2881072" flipH="1" flipV="1">
              <a:off x="10497387" y="2565496"/>
              <a:ext cx="143009" cy="10810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1"/>
            <p:cNvCxnSpPr>
              <a:stCxn id="32" idx="7"/>
              <a:endCxn id="23" idx="3"/>
            </p:cNvCxnSpPr>
            <p:nvPr/>
          </p:nvCxnSpPr>
          <p:spPr>
            <a:xfrm rot="2881072" flipV="1">
              <a:off x="10617501" y="2406541"/>
              <a:ext cx="117121" cy="15682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2"/>
            <p:cNvCxnSpPr>
              <a:stCxn id="32" idx="1"/>
              <a:endCxn id="31" idx="4"/>
            </p:cNvCxnSpPr>
            <p:nvPr/>
          </p:nvCxnSpPr>
          <p:spPr>
            <a:xfrm rot="2881072" flipH="1" flipV="1">
              <a:off x="10525935" y="2219337"/>
              <a:ext cx="100483" cy="217906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3"/>
            <p:cNvCxnSpPr>
              <a:stCxn id="18" idx="7"/>
              <a:endCxn id="31" idx="2"/>
            </p:cNvCxnSpPr>
            <p:nvPr/>
          </p:nvCxnSpPr>
          <p:spPr>
            <a:xfrm rot="2881072" flipV="1">
              <a:off x="10529527" y="1997559"/>
              <a:ext cx="98022" cy="5768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4"/>
            <p:cNvCxnSpPr>
              <a:stCxn id="31" idx="1"/>
              <a:endCxn id="17" idx="5"/>
            </p:cNvCxnSpPr>
            <p:nvPr/>
          </p:nvCxnSpPr>
          <p:spPr>
            <a:xfrm rot="2881072" flipH="1" flipV="1">
              <a:off x="10669362" y="1828684"/>
              <a:ext cx="134217" cy="15989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5"/>
            <p:cNvCxnSpPr>
              <a:stCxn id="31" idx="0"/>
              <a:endCxn id="21" idx="4"/>
            </p:cNvCxnSpPr>
            <p:nvPr/>
          </p:nvCxnSpPr>
          <p:spPr>
            <a:xfrm rot="2881072" flipV="1">
              <a:off x="10857731" y="1939485"/>
              <a:ext cx="32405" cy="150161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6"/>
            <p:cNvCxnSpPr>
              <a:stCxn id="31" idx="7"/>
              <a:endCxn id="20" idx="3"/>
            </p:cNvCxnSpPr>
            <p:nvPr/>
          </p:nvCxnSpPr>
          <p:spPr>
            <a:xfrm rot="2881072" flipV="1">
              <a:off x="10865310" y="2082455"/>
              <a:ext cx="199028" cy="15989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7"/>
            <p:cNvCxnSpPr>
              <a:stCxn id="31" idx="6"/>
              <a:endCxn id="23" idx="1"/>
            </p:cNvCxnSpPr>
            <p:nvPr/>
          </p:nvCxnSpPr>
          <p:spPr>
            <a:xfrm rot="2881072">
              <a:off x="10746265" y="2279234"/>
              <a:ext cx="168493" cy="6436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Oval 78"/>
            <p:cNvSpPr/>
            <p:nvPr/>
          </p:nvSpPr>
          <p:spPr>
            <a:xfrm rot="2881072">
              <a:off x="8158138" y="4339718"/>
              <a:ext cx="260282" cy="86280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172" name="矩形 171"/>
          <p:cNvSpPr/>
          <p:nvPr/>
        </p:nvSpPr>
        <p:spPr>
          <a:xfrm>
            <a:off x="858201" y="51470"/>
            <a:ext cx="3884393" cy="553996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zh-TW" altLang="en-US" sz="3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電子檔上傳網站說明</a:t>
            </a:r>
            <a:r>
              <a:rPr lang="en-US" altLang="zh-TW" sz="3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endParaRPr lang="zh-CN" altLang="en-US" sz="30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1589"/>
            <a:ext cx="8875284" cy="3926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向右箭號 3"/>
          <p:cNvSpPr/>
          <p:nvPr/>
        </p:nvSpPr>
        <p:spPr>
          <a:xfrm rot="3483373">
            <a:off x="3888438" y="965087"/>
            <a:ext cx="1466457" cy="576064"/>
          </a:xfrm>
          <a:prstGeom prst="rightArrow">
            <a:avLst>
              <a:gd name="adj1" fmla="val 45001"/>
              <a:gd name="adj2" fmla="val 4785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670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97"/>
          <a:stretch/>
        </p:blipFill>
        <p:spPr bwMode="auto">
          <a:xfrm>
            <a:off x="-3743" y="4978"/>
            <a:ext cx="91440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/>
          <p:cNvGrpSpPr/>
          <p:nvPr/>
        </p:nvGrpSpPr>
        <p:grpSpPr>
          <a:xfrm rot="21388552" flipH="1">
            <a:off x="242579" y="27865"/>
            <a:ext cx="689534" cy="625672"/>
            <a:chOff x="7930034" y="1635267"/>
            <a:chExt cx="3330788" cy="3022303"/>
          </a:xfrm>
          <a:solidFill>
            <a:srgbClr val="01A89E"/>
          </a:solidFill>
        </p:grpSpPr>
        <p:sp>
          <p:nvSpPr>
            <p:cNvPr id="7" name="Isosceles Triangle 7"/>
            <p:cNvSpPr/>
            <p:nvPr/>
          </p:nvSpPr>
          <p:spPr>
            <a:xfrm rot="2881072" flipV="1">
              <a:off x="8019596" y="3910238"/>
              <a:ext cx="657770" cy="836894"/>
            </a:xfrm>
            <a:prstGeom prst="triangl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9" name="Isosceles Triangle 8"/>
            <p:cNvSpPr/>
            <p:nvPr/>
          </p:nvSpPr>
          <p:spPr>
            <a:xfrm rot="2881072" flipV="1">
              <a:off x="8030238" y="4326992"/>
              <a:ext cx="265230" cy="337457"/>
            </a:xfrm>
            <a:prstGeom prst="triangl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 rot="2881072">
              <a:off x="8580663" y="3515722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 rot="2881072">
              <a:off x="8794981" y="3751961"/>
              <a:ext cx="95276" cy="95276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 rot="2881072">
              <a:off x="9017027" y="4000657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 rot="2881072">
              <a:off x="8917084" y="3212998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 rot="2881072">
              <a:off x="9276075" y="2947576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6" name="Oval 14"/>
            <p:cNvSpPr/>
            <p:nvPr/>
          </p:nvSpPr>
          <p:spPr>
            <a:xfrm rot="2881072">
              <a:off x="9632596" y="2569151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7" name="Oval 15"/>
            <p:cNvSpPr/>
            <p:nvPr/>
          </p:nvSpPr>
          <p:spPr>
            <a:xfrm rot="2881072">
              <a:off x="10670430" y="1635267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8" name="Oval 16"/>
            <p:cNvSpPr/>
            <p:nvPr/>
          </p:nvSpPr>
          <p:spPr>
            <a:xfrm rot="2881072">
              <a:off x="10354311" y="1919723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9" name="Oval 17"/>
            <p:cNvSpPr/>
            <p:nvPr/>
          </p:nvSpPr>
          <p:spPr>
            <a:xfrm rot="2881072">
              <a:off x="10038597" y="2253810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0" name="Oval 18"/>
            <p:cNvSpPr/>
            <p:nvPr/>
          </p:nvSpPr>
          <p:spPr>
            <a:xfrm rot="2881072">
              <a:off x="11090701" y="2102318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1" name="Oval 19"/>
            <p:cNvSpPr/>
            <p:nvPr/>
          </p:nvSpPr>
          <p:spPr>
            <a:xfrm rot="2881072">
              <a:off x="10927069" y="1888511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2" name="Oval 20"/>
            <p:cNvSpPr/>
            <p:nvPr/>
          </p:nvSpPr>
          <p:spPr>
            <a:xfrm rot="2881072">
              <a:off x="10521112" y="2708784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3" name="Oval 21"/>
            <p:cNvSpPr/>
            <p:nvPr/>
          </p:nvSpPr>
          <p:spPr>
            <a:xfrm rot="2881072">
              <a:off x="10773401" y="2395452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4" name="Oval 22"/>
            <p:cNvSpPr/>
            <p:nvPr/>
          </p:nvSpPr>
          <p:spPr>
            <a:xfrm rot="2881072">
              <a:off x="10296370" y="2849452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5" name="Oval 23"/>
            <p:cNvSpPr/>
            <p:nvPr/>
          </p:nvSpPr>
          <p:spPr>
            <a:xfrm rot="2881072">
              <a:off x="9902669" y="3265284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6" name="Oval 24"/>
            <p:cNvSpPr/>
            <p:nvPr/>
          </p:nvSpPr>
          <p:spPr>
            <a:xfrm rot="2881072">
              <a:off x="9632463" y="3446861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7" name="Oval 25"/>
            <p:cNvSpPr/>
            <p:nvPr/>
          </p:nvSpPr>
          <p:spPr>
            <a:xfrm rot="2881072">
              <a:off x="9314753" y="3794314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8" name="Oval 26"/>
            <p:cNvSpPr/>
            <p:nvPr/>
          </p:nvSpPr>
          <p:spPr>
            <a:xfrm rot="2881072">
              <a:off x="10112396" y="2598419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9" name="Oval 27"/>
            <p:cNvSpPr/>
            <p:nvPr/>
          </p:nvSpPr>
          <p:spPr>
            <a:xfrm rot="2881072">
              <a:off x="9877954" y="2841818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0" name="Oval 28"/>
            <p:cNvSpPr/>
            <p:nvPr/>
          </p:nvSpPr>
          <p:spPr>
            <a:xfrm rot="2881072">
              <a:off x="9254321" y="3121514"/>
              <a:ext cx="247155" cy="247155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1" name="Oval 29"/>
            <p:cNvSpPr/>
            <p:nvPr/>
          </p:nvSpPr>
          <p:spPr>
            <a:xfrm rot="2881072">
              <a:off x="10591845" y="2011825"/>
              <a:ext cx="247155" cy="247155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2" name="Oval 30"/>
            <p:cNvSpPr/>
            <p:nvPr/>
          </p:nvSpPr>
          <p:spPr>
            <a:xfrm rot="2881072">
              <a:off x="10473364" y="2438442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3" name="Oval 31"/>
            <p:cNvSpPr/>
            <p:nvPr/>
          </p:nvSpPr>
          <p:spPr>
            <a:xfrm rot="2881072">
              <a:off x="9067241" y="3634743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4" name="Oval 32"/>
            <p:cNvSpPr/>
            <p:nvPr/>
          </p:nvSpPr>
          <p:spPr>
            <a:xfrm rot="2881072">
              <a:off x="9610135" y="2931868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cxnSp>
          <p:nvCxnSpPr>
            <p:cNvPr id="35" name="Straight Connector 33"/>
            <p:cNvCxnSpPr>
              <a:stCxn id="10" idx="6"/>
              <a:endCxn id="11" idx="2"/>
            </p:cNvCxnSpPr>
            <p:nvPr/>
          </p:nvCxnSpPr>
          <p:spPr>
            <a:xfrm rot="2881072">
              <a:off x="8699978" y="3713354"/>
              <a:ext cx="133418" cy="149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4"/>
            <p:cNvCxnSpPr>
              <a:stCxn id="11" idx="6"/>
              <a:endCxn id="12" idx="2"/>
            </p:cNvCxnSpPr>
            <p:nvPr/>
          </p:nvCxnSpPr>
          <p:spPr>
            <a:xfrm rot="2881072" flipV="1">
              <a:off x="8833064" y="3928003"/>
              <a:ext cx="253546" cy="149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5"/>
            <p:cNvCxnSpPr>
              <a:stCxn id="12" idx="0"/>
              <a:endCxn id="27" idx="4"/>
            </p:cNvCxnSpPr>
            <p:nvPr/>
          </p:nvCxnSpPr>
          <p:spPr>
            <a:xfrm rot="2881072" flipH="1" flipV="1">
              <a:off x="9246792" y="3845901"/>
              <a:ext cx="1" cy="21920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6"/>
            <p:cNvCxnSpPr>
              <a:stCxn id="27" idx="0"/>
              <a:endCxn id="26" idx="4"/>
            </p:cNvCxnSpPr>
            <p:nvPr/>
          </p:nvCxnSpPr>
          <p:spPr>
            <a:xfrm rot="2881072" flipV="1">
              <a:off x="9530423" y="3533644"/>
              <a:ext cx="0" cy="33327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7"/>
            <p:cNvCxnSpPr>
              <a:stCxn id="26" idx="0"/>
              <a:endCxn id="25" idx="4"/>
            </p:cNvCxnSpPr>
            <p:nvPr/>
          </p:nvCxnSpPr>
          <p:spPr>
            <a:xfrm rot="2881072" flipV="1">
              <a:off x="9848469" y="3323000"/>
              <a:ext cx="0" cy="18218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8"/>
            <p:cNvCxnSpPr>
              <a:stCxn id="25" idx="0"/>
              <a:endCxn id="24" idx="4"/>
            </p:cNvCxnSpPr>
            <p:nvPr/>
          </p:nvCxnSpPr>
          <p:spPr>
            <a:xfrm rot="2881072" flipV="1">
              <a:off x="10156334" y="2919312"/>
              <a:ext cx="1" cy="43550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39"/>
            <p:cNvCxnSpPr>
              <a:stCxn id="24" idx="0"/>
              <a:endCxn id="22" idx="4"/>
            </p:cNvCxnSpPr>
            <p:nvPr/>
          </p:nvCxnSpPr>
          <p:spPr>
            <a:xfrm rot="2881072" flipH="1" flipV="1">
              <a:off x="10489643" y="2776626"/>
              <a:ext cx="1" cy="121026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0"/>
            <p:cNvCxnSpPr>
              <a:stCxn id="22" idx="0"/>
              <a:endCxn id="23" idx="4"/>
            </p:cNvCxnSpPr>
            <p:nvPr/>
          </p:nvCxnSpPr>
          <p:spPr>
            <a:xfrm rot="2881072" flipH="1" flipV="1">
              <a:off x="10694872" y="2500903"/>
              <a:ext cx="18397" cy="261823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1"/>
            <p:cNvCxnSpPr>
              <a:stCxn id="23" idx="0"/>
              <a:endCxn id="20" idx="4"/>
            </p:cNvCxnSpPr>
            <p:nvPr/>
          </p:nvCxnSpPr>
          <p:spPr>
            <a:xfrm rot="2881072" flipH="1" flipV="1">
              <a:off x="11014282" y="2203035"/>
              <a:ext cx="5660" cy="26182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2"/>
            <p:cNvCxnSpPr>
              <a:stCxn id="20" idx="2"/>
              <a:endCxn id="21" idx="6"/>
            </p:cNvCxnSpPr>
            <p:nvPr/>
          </p:nvCxnSpPr>
          <p:spPr>
            <a:xfrm rot="2881072" flipH="1" flipV="1">
              <a:off x="10978688" y="2042746"/>
              <a:ext cx="176435" cy="1896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3"/>
            <p:cNvCxnSpPr>
              <a:stCxn id="21" idx="2"/>
              <a:endCxn id="17" idx="6"/>
            </p:cNvCxnSpPr>
            <p:nvPr/>
          </p:nvCxnSpPr>
          <p:spPr>
            <a:xfrm rot="2881072" flipH="1">
              <a:off x="10790228" y="1833308"/>
              <a:ext cx="176435" cy="1896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4"/>
            <p:cNvCxnSpPr>
              <a:stCxn id="17" idx="4"/>
              <a:endCxn id="18" idx="0"/>
            </p:cNvCxnSpPr>
            <p:nvPr/>
          </p:nvCxnSpPr>
          <p:spPr>
            <a:xfrm rot="2881072">
              <a:off x="10597431" y="1734987"/>
              <a:ext cx="0" cy="25513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5"/>
            <p:cNvCxnSpPr>
              <a:stCxn id="18" idx="4"/>
              <a:endCxn id="19" idx="0"/>
            </p:cNvCxnSpPr>
            <p:nvPr/>
          </p:nvCxnSpPr>
          <p:spPr>
            <a:xfrm rot="2881072" flipH="1">
              <a:off x="10248969" y="2005036"/>
              <a:ext cx="8600" cy="322854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6"/>
            <p:cNvCxnSpPr>
              <a:stCxn id="19" idx="4"/>
              <a:endCxn id="16" idx="0"/>
            </p:cNvCxnSpPr>
            <p:nvPr/>
          </p:nvCxnSpPr>
          <p:spPr>
            <a:xfrm rot="2881072">
              <a:off x="9912199" y="2283199"/>
              <a:ext cx="8600" cy="372604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7"/>
            <p:cNvCxnSpPr>
              <a:stCxn id="16" idx="4"/>
              <a:endCxn id="14" idx="0"/>
            </p:cNvCxnSpPr>
            <p:nvPr/>
          </p:nvCxnSpPr>
          <p:spPr>
            <a:xfrm rot="2881072" flipH="1">
              <a:off x="9509682" y="2646637"/>
              <a:ext cx="2937" cy="38284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8"/>
            <p:cNvCxnSpPr>
              <a:stCxn id="14" idx="4"/>
              <a:endCxn id="13" idx="0"/>
            </p:cNvCxnSpPr>
            <p:nvPr/>
          </p:nvCxnSpPr>
          <p:spPr>
            <a:xfrm rot="2881072">
              <a:off x="9176013" y="2986173"/>
              <a:ext cx="2937" cy="30426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49"/>
            <p:cNvCxnSpPr>
              <a:stCxn id="13" idx="4"/>
              <a:endCxn id="10" idx="0"/>
            </p:cNvCxnSpPr>
            <p:nvPr/>
          </p:nvCxnSpPr>
          <p:spPr>
            <a:xfrm rot="2881072">
              <a:off x="8833934" y="3308196"/>
              <a:ext cx="0" cy="282450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0"/>
            <p:cNvCxnSpPr>
              <a:stCxn id="10" idx="7"/>
              <a:endCxn id="33" idx="2"/>
            </p:cNvCxnSpPr>
            <p:nvPr/>
          </p:nvCxnSpPr>
          <p:spPr>
            <a:xfrm rot="2881072" flipV="1">
              <a:off x="8788666" y="3519948"/>
              <a:ext cx="268739" cy="22193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1"/>
            <p:cNvCxnSpPr>
              <a:stCxn id="33" idx="6"/>
              <a:endCxn id="12" idx="1"/>
            </p:cNvCxnSpPr>
            <p:nvPr/>
          </p:nvCxnSpPr>
          <p:spPr>
            <a:xfrm rot="2881072">
              <a:off x="9111278" y="3780935"/>
              <a:ext cx="93208" cy="22193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2"/>
            <p:cNvCxnSpPr>
              <a:stCxn id="33" idx="4"/>
              <a:endCxn id="11" idx="7"/>
            </p:cNvCxnSpPr>
            <p:nvPr/>
          </p:nvCxnSpPr>
          <p:spPr>
            <a:xfrm rot="2881072" flipH="1">
              <a:off x="8932559" y="3706988"/>
              <a:ext cx="114145" cy="164833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3"/>
            <p:cNvCxnSpPr>
              <a:stCxn id="33" idx="1"/>
              <a:endCxn id="13" idx="6"/>
            </p:cNvCxnSpPr>
            <p:nvPr/>
          </p:nvCxnSpPr>
          <p:spPr>
            <a:xfrm rot="2881072" flipH="1" flipV="1">
              <a:off x="8973541" y="3442906"/>
              <a:ext cx="268739" cy="11033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4"/>
            <p:cNvCxnSpPr>
              <a:stCxn id="13" idx="7"/>
              <a:endCxn id="30" idx="3"/>
            </p:cNvCxnSpPr>
            <p:nvPr/>
          </p:nvCxnSpPr>
          <p:spPr>
            <a:xfrm rot="2881072" flipV="1">
              <a:off x="9138569" y="3186951"/>
              <a:ext cx="64440" cy="16721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5"/>
            <p:cNvCxnSpPr>
              <a:stCxn id="30" idx="6"/>
              <a:endCxn id="26" idx="2"/>
            </p:cNvCxnSpPr>
            <p:nvPr/>
          </p:nvCxnSpPr>
          <p:spPr>
            <a:xfrm rot="2881072" flipV="1">
              <a:off x="9444717" y="3372521"/>
              <a:ext cx="231753" cy="6060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6"/>
            <p:cNvCxnSpPr>
              <a:stCxn id="27" idx="1"/>
              <a:endCxn id="30" idx="5"/>
            </p:cNvCxnSpPr>
            <p:nvPr/>
          </p:nvCxnSpPr>
          <p:spPr>
            <a:xfrm rot="2881072" flipH="1" flipV="1">
              <a:off x="9212899" y="3438553"/>
              <a:ext cx="315776" cy="28577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7"/>
            <p:cNvCxnSpPr>
              <a:stCxn id="33" idx="0"/>
              <a:endCxn id="26" idx="3"/>
            </p:cNvCxnSpPr>
            <p:nvPr/>
          </p:nvCxnSpPr>
          <p:spPr>
            <a:xfrm rot="2881072" flipV="1">
              <a:off x="9334924" y="3394861"/>
              <a:ext cx="178267" cy="40062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8"/>
            <p:cNvCxnSpPr>
              <a:stCxn id="26" idx="1"/>
              <a:endCxn id="34" idx="5"/>
            </p:cNvCxnSpPr>
            <p:nvPr/>
          </p:nvCxnSpPr>
          <p:spPr>
            <a:xfrm rot="2881072" flipH="1" flipV="1">
              <a:off x="9517940" y="3127999"/>
              <a:ext cx="346141" cy="22808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59"/>
            <p:cNvCxnSpPr>
              <a:stCxn id="14" idx="7"/>
              <a:endCxn id="34" idx="3"/>
            </p:cNvCxnSpPr>
            <p:nvPr/>
          </p:nvCxnSpPr>
          <p:spPr>
            <a:xfrm rot="2881072" flipV="1">
              <a:off x="9427106" y="2900196"/>
              <a:ext cx="137310" cy="18436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0"/>
            <p:cNvCxnSpPr>
              <a:stCxn id="34" idx="7"/>
              <a:endCxn id="29" idx="3"/>
            </p:cNvCxnSpPr>
            <p:nvPr/>
          </p:nvCxnSpPr>
          <p:spPr>
            <a:xfrm rot="2881072" flipV="1">
              <a:off x="9766429" y="2872672"/>
              <a:ext cx="60588" cy="16435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1"/>
            <p:cNvCxnSpPr>
              <a:stCxn id="25" idx="1"/>
              <a:endCxn id="29" idx="5"/>
            </p:cNvCxnSpPr>
            <p:nvPr/>
          </p:nvCxnSpPr>
          <p:spPr>
            <a:xfrm rot="2881072" flipH="1" flipV="1">
              <a:off x="9864230" y="3053630"/>
              <a:ext cx="188174" cy="16991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2"/>
            <p:cNvCxnSpPr>
              <a:stCxn id="30" idx="0"/>
              <a:endCxn id="34" idx="4"/>
            </p:cNvCxnSpPr>
            <p:nvPr/>
          </p:nvCxnSpPr>
          <p:spPr>
            <a:xfrm rot="2881072" flipH="1" flipV="1">
              <a:off x="9545140" y="2986171"/>
              <a:ext cx="3130" cy="20983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3"/>
            <p:cNvCxnSpPr>
              <a:stCxn id="34" idx="0"/>
              <a:endCxn id="16" idx="5"/>
            </p:cNvCxnSpPr>
            <p:nvPr/>
          </p:nvCxnSpPr>
          <p:spPr>
            <a:xfrm rot="2881072" flipH="1" flipV="1">
              <a:off x="9633209" y="2769764"/>
              <a:ext cx="148693" cy="14892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4"/>
            <p:cNvCxnSpPr>
              <a:stCxn id="16" idx="7"/>
              <a:endCxn id="28" idx="3"/>
            </p:cNvCxnSpPr>
            <p:nvPr/>
          </p:nvCxnSpPr>
          <p:spPr>
            <a:xfrm rot="2881072" flipV="1">
              <a:off x="9857759" y="2534851"/>
              <a:ext cx="199551" cy="237291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5"/>
            <p:cNvCxnSpPr>
              <a:stCxn id="28" idx="1"/>
              <a:endCxn id="19" idx="6"/>
            </p:cNvCxnSpPr>
            <p:nvPr/>
          </p:nvCxnSpPr>
          <p:spPr>
            <a:xfrm rot="2881072" flipH="1" flipV="1">
              <a:off x="10039329" y="2402842"/>
              <a:ext cx="215641" cy="13841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6"/>
            <p:cNvCxnSpPr>
              <a:stCxn id="19" idx="7"/>
              <a:endCxn id="32" idx="2"/>
            </p:cNvCxnSpPr>
            <p:nvPr/>
          </p:nvCxnSpPr>
          <p:spPr>
            <a:xfrm rot="2881072" flipV="1">
              <a:off x="10148231" y="2299371"/>
              <a:ext cx="338173" cy="162453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7"/>
            <p:cNvCxnSpPr>
              <a:stCxn id="28" idx="0"/>
              <a:endCxn id="32" idx="4"/>
            </p:cNvCxnSpPr>
            <p:nvPr/>
          </p:nvCxnSpPr>
          <p:spPr>
            <a:xfrm rot="2881072" flipV="1">
              <a:off x="10284270" y="2436075"/>
              <a:ext cx="122532" cy="270024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8"/>
            <p:cNvCxnSpPr>
              <a:stCxn id="29" idx="0"/>
              <a:endCxn id="28" idx="5"/>
            </p:cNvCxnSpPr>
            <p:nvPr/>
          </p:nvCxnSpPr>
          <p:spPr>
            <a:xfrm rot="2881072" flipH="1" flipV="1">
              <a:off x="10077940" y="2680632"/>
              <a:ext cx="32644" cy="212376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69"/>
            <p:cNvCxnSpPr>
              <a:stCxn id="28" idx="7"/>
              <a:endCxn id="22" idx="2"/>
            </p:cNvCxnSpPr>
            <p:nvPr/>
          </p:nvCxnSpPr>
          <p:spPr>
            <a:xfrm rot="2881072" flipV="1">
              <a:off x="10245320" y="2591690"/>
              <a:ext cx="265541" cy="19276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0"/>
            <p:cNvCxnSpPr>
              <a:stCxn id="22" idx="1"/>
              <a:endCxn id="32" idx="6"/>
            </p:cNvCxnSpPr>
            <p:nvPr/>
          </p:nvCxnSpPr>
          <p:spPr>
            <a:xfrm rot="2881072" flipH="1" flipV="1">
              <a:off x="10497387" y="2565496"/>
              <a:ext cx="143009" cy="10810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1"/>
            <p:cNvCxnSpPr>
              <a:stCxn id="32" idx="7"/>
              <a:endCxn id="23" idx="3"/>
            </p:cNvCxnSpPr>
            <p:nvPr/>
          </p:nvCxnSpPr>
          <p:spPr>
            <a:xfrm rot="2881072" flipV="1">
              <a:off x="10617501" y="2406541"/>
              <a:ext cx="117121" cy="15682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2"/>
            <p:cNvCxnSpPr>
              <a:stCxn id="32" idx="1"/>
              <a:endCxn id="31" idx="4"/>
            </p:cNvCxnSpPr>
            <p:nvPr/>
          </p:nvCxnSpPr>
          <p:spPr>
            <a:xfrm rot="2881072" flipH="1" flipV="1">
              <a:off x="10525935" y="2219337"/>
              <a:ext cx="100483" cy="217906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3"/>
            <p:cNvCxnSpPr>
              <a:stCxn id="18" idx="7"/>
              <a:endCxn id="31" idx="2"/>
            </p:cNvCxnSpPr>
            <p:nvPr/>
          </p:nvCxnSpPr>
          <p:spPr>
            <a:xfrm rot="2881072" flipV="1">
              <a:off x="10529527" y="1997559"/>
              <a:ext cx="98022" cy="5768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4"/>
            <p:cNvCxnSpPr>
              <a:stCxn id="31" idx="1"/>
              <a:endCxn id="17" idx="5"/>
            </p:cNvCxnSpPr>
            <p:nvPr/>
          </p:nvCxnSpPr>
          <p:spPr>
            <a:xfrm rot="2881072" flipH="1" flipV="1">
              <a:off x="10669362" y="1828684"/>
              <a:ext cx="134217" cy="15989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5"/>
            <p:cNvCxnSpPr>
              <a:stCxn id="31" idx="0"/>
              <a:endCxn id="21" idx="4"/>
            </p:cNvCxnSpPr>
            <p:nvPr/>
          </p:nvCxnSpPr>
          <p:spPr>
            <a:xfrm rot="2881072" flipV="1">
              <a:off x="10857731" y="1939485"/>
              <a:ext cx="32405" cy="150161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6"/>
            <p:cNvCxnSpPr>
              <a:stCxn id="31" idx="7"/>
              <a:endCxn id="20" idx="3"/>
            </p:cNvCxnSpPr>
            <p:nvPr/>
          </p:nvCxnSpPr>
          <p:spPr>
            <a:xfrm rot="2881072" flipV="1">
              <a:off x="10865310" y="2082455"/>
              <a:ext cx="199028" cy="15989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7"/>
            <p:cNvCxnSpPr>
              <a:stCxn id="31" idx="6"/>
              <a:endCxn id="23" idx="1"/>
            </p:cNvCxnSpPr>
            <p:nvPr/>
          </p:nvCxnSpPr>
          <p:spPr>
            <a:xfrm rot="2881072">
              <a:off x="10746265" y="2279234"/>
              <a:ext cx="168493" cy="6436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Oval 78"/>
            <p:cNvSpPr/>
            <p:nvPr/>
          </p:nvSpPr>
          <p:spPr>
            <a:xfrm rot="2881072">
              <a:off x="8158138" y="4339718"/>
              <a:ext cx="260282" cy="86280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172" name="矩形 171"/>
          <p:cNvSpPr/>
          <p:nvPr/>
        </p:nvSpPr>
        <p:spPr>
          <a:xfrm>
            <a:off x="858201" y="51470"/>
            <a:ext cx="3884393" cy="553996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zh-TW" altLang="en-US" sz="3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電子檔上傳網站說明</a:t>
            </a:r>
            <a:r>
              <a:rPr lang="en-US" altLang="zh-TW" sz="3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endParaRPr lang="zh-CN" altLang="en-US" sz="30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06" y="771550"/>
            <a:ext cx="7975385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向右箭號 3"/>
          <p:cNvSpPr/>
          <p:nvPr/>
        </p:nvSpPr>
        <p:spPr>
          <a:xfrm rot="3483373">
            <a:off x="76743" y="3562363"/>
            <a:ext cx="1466457" cy="576064"/>
          </a:xfrm>
          <a:prstGeom prst="rightArrow">
            <a:avLst>
              <a:gd name="adj1" fmla="val 45001"/>
              <a:gd name="adj2" fmla="val 4785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727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97"/>
          <a:stretch/>
        </p:blipFill>
        <p:spPr bwMode="auto">
          <a:xfrm>
            <a:off x="-3743" y="4978"/>
            <a:ext cx="91440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/>
          <p:cNvGrpSpPr/>
          <p:nvPr/>
        </p:nvGrpSpPr>
        <p:grpSpPr>
          <a:xfrm rot="21388552" flipH="1">
            <a:off x="242579" y="27865"/>
            <a:ext cx="689534" cy="625672"/>
            <a:chOff x="7930034" y="1635267"/>
            <a:chExt cx="3330788" cy="3022303"/>
          </a:xfrm>
          <a:solidFill>
            <a:srgbClr val="01A89E"/>
          </a:solidFill>
        </p:grpSpPr>
        <p:sp>
          <p:nvSpPr>
            <p:cNvPr id="7" name="Isosceles Triangle 7"/>
            <p:cNvSpPr/>
            <p:nvPr/>
          </p:nvSpPr>
          <p:spPr>
            <a:xfrm rot="2881072" flipV="1">
              <a:off x="8019596" y="3910238"/>
              <a:ext cx="657770" cy="836894"/>
            </a:xfrm>
            <a:prstGeom prst="triangl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9" name="Isosceles Triangle 8"/>
            <p:cNvSpPr/>
            <p:nvPr/>
          </p:nvSpPr>
          <p:spPr>
            <a:xfrm rot="2881072" flipV="1">
              <a:off x="8030238" y="4326992"/>
              <a:ext cx="265230" cy="337457"/>
            </a:xfrm>
            <a:prstGeom prst="triangl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 rot="2881072">
              <a:off x="8580663" y="3515722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 rot="2881072">
              <a:off x="8794981" y="3751961"/>
              <a:ext cx="95276" cy="95276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 rot="2881072">
              <a:off x="9017027" y="4000657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 rot="2881072">
              <a:off x="8917084" y="3212998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 rot="2881072">
              <a:off x="9276075" y="2947576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6" name="Oval 14"/>
            <p:cNvSpPr/>
            <p:nvPr/>
          </p:nvSpPr>
          <p:spPr>
            <a:xfrm rot="2881072">
              <a:off x="9632596" y="2569151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7" name="Oval 15"/>
            <p:cNvSpPr/>
            <p:nvPr/>
          </p:nvSpPr>
          <p:spPr>
            <a:xfrm rot="2881072">
              <a:off x="10670430" y="1635267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8" name="Oval 16"/>
            <p:cNvSpPr/>
            <p:nvPr/>
          </p:nvSpPr>
          <p:spPr>
            <a:xfrm rot="2881072">
              <a:off x="10354311" y="1919723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9" name="Oval 17"/>
            <p:cNvSpPr/>
            <p:nvPr/>
          </p:nvSpPr>
          <p:spPr>
            <a:xfrm rot="2881072">
              <a:off x="10038597" y="2253810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0" name="Oval 18"/>
            <p:cNvSpPr/>
            <p:nvPr/>
          </p:nvSpPr>
          <p:spPr>
            <a:xfrm rot="2881072">
              <a:off x="11090701" y="2102318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1" name="Oval 19"/>
            <p:cNvSpPr/>
            <p:nvPr/>
          </p:nvSpPr>
          <p:spPr>
            <a:xfrm rot="2881072">
              <a:off x="10927069" y="1888511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2" name="Oval 20"/>
            <p:cNvSpPr/>
            <p:nvPr/>
          </p:nvSpPr>
          <p:spPr>
            <a:xfrm rot="2881072">
              <a:off x="10521112" y="2708784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3" name="Oval 21"/>
            <p:cNvSpPr/>
            <p:nvPr/>
          </p:nvSpPr>
          <p:spPr>
            <a:xfrm rot="2881072">
              <a:off x="10773401" y="2395452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4" name="Oval 22"/>
            <p:cNvSpPr/>
            <p:nvPr/>
          </p:nvSpPr>
          <p:spPr>
            <a:xfrm rot="2881072">
              <a:off x="10296370" y="2849452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5" name="Oval 23"/>
            <p:cNvSpPr/>
            <p:nvPr/>
          </p:nvSpPr>
          <p:spPr>
            <a:xfrm rot="2881072">
              <a:off x="9902669" y="3265284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6" name="Oval 24"/>
            <p:cNvSpPr/>
            <p:nvPr/>
          </p:nvSpPr>
          <p:spPr>
            <a:xfrm rot="2881072">
              <a:off x="9632463" y="3446861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7" name="Oval 25"/>
            <p:cNvSpPr/>
            <p:nvPr/>
          </p:nvSpPr>
          <p:spPr>
            <a:xfrm rot="2881072">
              <a:off x="9314753" y="3794314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8" name="Oval 26"/>
            <p:cNvSpPr/>
            <p:nvPr/>
          </p:nvSpPr>
          <p:spPr>
            <a:xfrm rot="2881072">
              <a:off x="10112396" y="2598419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9" name="Oval 27"/>
            <p:cNvSpPr/>
            <p:nvPr/>
          </p:nvSpPr>
          <p:spPr>
            <a:xfrm rot="2881072">
              <a:off x="9877954" y="2841818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0" name="Oval 28"/>
            <p:cNvSpPr/>
            <p:nvPr/>
          </p:nvSpPr>
          <p:spPr>
            <a:xfrm rot="2881072">
              <a:off x="9254321" y="3121514"/>
              <a:ext cx="247155" cy="247155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1" name="Oval 29"/>
            <p:cNvSpPr/>
            <p:nvPr/>
          </p:nvSpPr>
          <p:spPr>
            <a:xfrm rot="2881072">
              <a:off x="10591845" y="2011825"/>
              <a:ext cx="247155" cy="247155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2" name="Oval 30"/>
            <p:cNvSpPr/>
            <p:nvPr/>
          </p:nvSpPr>
          <p:spPr>
            <a:xfrm rot="2881072">
              <a:off x="10473364" y="2438442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3" name="Oval 31"/>
            <p:cNvSpPr/>
            <p:nvPr/>
          </p:nvSpPr>
          <p:spPr>
            <a:xfrm rot="2881072">
              <a:off x="9067241" y="3634743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4" name="Oval 32"/>
            <p:cNvSpPr/>
            <p:nvPr/>
          </p:nvSpPr>
          <p:spPr>
            <a:xfrm rot="2881072">
              <a:off x="9610135" y="2931868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cxnSp>
          <p:nvCxnSpPr>
            <p:cNvPr id="35" name="Straight Connector 33"/>
            <p:cNvCxnSpPr>
              <a:stCxn id="10" idx="6"/>
              <a:endCxn id="11" idx="2"/>
            </p:cNvCxnSpPr>
            <p:nvPr/>
          </p:nvCxnSpPr>
          <p:spPr>
            <a:xfrm rot="2881072">
              <a:off x="8699978" y="3713354"/>
              <a:ext cx="133418" cy="149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4"/>
            <p:cNvCxnSpPr>
              <a:stCxn id="11" idx="6"/>
              <a:endCxn id="12" idx="2"/>
            </p:cNvCxnSpPr>
            <p:nvPr/>
          </p:nvCxnSpPr>
          <p:spPr>
            <a:xfrm rot="2881072" flipV="1">
              <a:off x="8833064" y="3928003"/>
              <a:ext cx="253546" cy="149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5"/>
            <p:cNvCxnSpPr>
              <a:stCxn id="12" idx="0"/>
              <a:endCxn id="27" idx="4"/>
            </p:cNvCxnSpPr>
            <p:nvPr/>
          </p:nvCxnSpPr>
          <p:spPr>
            <a:xfrm rot="2881072" flipH="1" flipV="1">
              <a:off x="9246792" y="3845901"/>
              <a:ext cx="1" cy="21920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6"/>
            <p:cNvCxnSpPr>
              <a:stCxn id="27" idx="0"/>
              <a:endCxn id="26" idx="4"/>
            </p:cNvCxnSpPr>
            <p:nvPr/>
          </p:nvCxnSpPr>
          <p:spPr>
            <a:xfrm rot="2881072" flipV="1">
              <a:off x="9530423" y="3533644"/>
              <a:ext cx="0" cy="33327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7"/>
            <p:cNvCxnSpPr>
              <a:stCxn id="26" idx="0"/>
              <a:endCxn id="25" idx="4"/>
            </p:cNvCxnSpPr>
            <p:nvPr/>
          </p:nvCxnSpPr>
          <p:spPr>
            <a:xfrm rot="2881072" flipV="1">
              <a:off x="9848469" y="3323000"/>
              <a:ext cx="0" cy="18218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8"/>
            <p:cNvCxnSpPr>
              <a:stCxn id="25" idx="0"/>
              <a:endCxn id="24" idx="4"/>
            </p:cNvCxnSpPr>
            <p:nvPr/>
          </p:nvCxnSpPr>
          <p:spPr>
            <a:xfrm rot="2881072" flipV="1">
              <a:off x="10156334" y="2919312"/>
              <a:ext cx="1" cy="43550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39"/>
            <p:cNvCxnSpPr>
              <a:stCxn id="24" idx="0"/>
              <a:endCxn id="22" idx="4"/>
            </p:cNvCxnSpPr>
            <p:nvPr/>
          </p:nvCxnSpPr>
          <p:spPr>
            <a:xfrm rot="2881072" flipH="1" flipV="1">
              <a:off x="10489643" y="2776626"/>
              <a:ext cx="1" cy="121026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0"/>
            <p:cNvCxnSpPr>
              <a:stCxn id="22" idx="0"/>
              <a:endCxn id="23" idx="4"/>
            </p:cNvCxnSpPr>
            <p:nvPr/>
          </p:nvCxnSpPr>
          <p:spPr>
            <a:xfrm rot="2881072" flipH="1" flipV="1">
              <a:off x="10694872" y="2500903"/>
              <a:ext cx="18397" cy="261823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1"/>
            <p:cNvCxnSpPr>
              <a:stCxn id="23" idx="0"/>
              <a:endCxn id="20" idx="4"/>
            </p:cNvCxnSpPr>
            <p:nvPr/>
          </p:nvCxnSpPr>
          <p:spPr>
            <a:xfrm rot="2881072" flipH="1" flipV="1">
              <a:off x="11014282" y="2203035"/>
              <a:ext cx="5660" cy="26182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2"/>
            <p:cNvCxnSpPr>
              <a:stCxn id="20" idx="2"/>
              <a:endCxn id="21" idx="6"/>
            </p:cNvCxnSpPr>
            <p:nvPr/>
          </p:nvCxnSpPr>
          <p:spPr>
            <a:xfrm rot="2881072" flipH="1" flipV="1">
              <a:off x="10978688" y="2042746"/>
              <a:ext cx="176435" cy="1896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3"/>
            <p:cNvCxnSpPr>
              <a:stCxn id="21" idx="2"/>
              <a:endCxn id="17" idx="6"/>
            </p:cNvCxnSpPr>
            <p:nvPr/>
          </p:nvCxnSpPr>
          <p:spPr>
            <a:xfrm rot="2881072" flipH="1">
              <a:off x="10790228" y="1833308"/>
              <a:ext cx="176435" cy="1896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4"/>
            <p:cNvCxnSpPr>
              <a:stCxn id="17" idx="4"/>
              <a:endCxn id="18" idx="0"/>
            </p:cNvCxnSpPr>
            <p:nvPr/>
          </p:nvCxnSpPr>
          <p:spPr>
            <a:xfrm rot="2881072">
              <a:off x="10597431" y="1734987"/>
              <a:ext cx="0" cy="25513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5"/>
            <p:cNvCxnSpPr>
              <a:stCxn id="18" idx="4"/>
              <a:endCxn id="19" idx="0"/>
            </p:cNvCxnSpPr>
            <p:nvPr/>
          </p:nvCxnSpPr>
          <p:spPr>
            <a:xfrm rot="2881072" flipH="1">
              <a:off x="10248969" y="2005036"/>
              <a:ext cx="8600" cy="322854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6"/>
            <p:cNvCxnSpPr>
              <a:stCxn id="19" idx="4"/>
              <a:endCxn id="16" idx="0"/>
            </p:cNvCxnSpPr>
            <p:nvPr/>
          </p:nvCxnSpPr>
          <p:spPr>
            <a:xfrm rot="2881072">
              <a:off x="9912199" y="2283199"/>
              <a:ext cx="8600" cy="372604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7"/>
            <p:cNvCxnSpPr>
              <a:stCxn id="16" idx="4"/>
              <a:endCxn id="14" idx="0"/>
            </p:cNvCxnSpPr>
            <p:nvPr/>
          </p:nvCxnSpPr>
          <p:spPr>
            <a:xfrm rot="2881072" flipH="1">
              <a:off x="9509682" y="2646637"/>
              <a:ext cx="2937" cy="38284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8"/>
            <p:cNvCxnSpPr>
              <a:stCxn id="14" idx="4"/>
              <a:endCxn id="13" idx="0"/>
            </p:cNvCxnSpPr>
            <p:nvPr/>
          </p:nvCxnSpPr>
          <p:spPr>
            <a:xfrm rot="2881072">
              <a:off x="9176013" y="2986173"/>
              <a:ext cx="2937" cy="30426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49"/>
            <p:cNvCxnSpPr>
              <a:stCxn id="13" idx="4"/>
              <a:endCxn id="10" idx="0"/>
            </p:cNvCxnSpPr>
            <p:nvPr/>
          </p:nvCxnSpPr>
          <p:spPr>
            <a:xfrm rot="2881072">
              <a:off x="8833934" y="3308196"/>
              <a:ext cx="0" cy="282450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0"/>
            <p:cNvCxnSpPr>
              <a:stCxn id="10" idx="7"/>
              <a:endCxn id="33" idx="2"/>
            </p:cNvCxnSpPr>
            <p:nvPr/>
          </p:nvCxnSpPr>
          <p:spPr>
            <a:xfrm rot="2881072" flipV="1">
              <a:off x="8788666" y="3519948"/>
              <a:ext cx="268739" cy="22193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1"/>
            <p:cNvCxnSpPr>
              <a:stCxn id="33" idx="6"/>
              <a:endCxn id="12" idx="1"/>
            </p:cNvCxnSpPr>
            <p:nvPr/>
          </p:nvCxnSpPr>
          <p:spPr>
            <a:xfrm rot="2881072">
              <a:off x="9111278" y="3780935"/>
              <a:ext cx="93208" cy="22193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2"/>
            <p:cNvCxnSpPr>
              <a:stCxn id="33" idx="4"/>
              <a:endCxn id="11" idx="7"/>
            </p:cNvCxnSpPr>
            <p:nvPr/>
          </p:nvCxnSpPr>
          <p:spPr>
            <a:xfrm rot="2881072" flipH="1">
              <a:off x="8932559" y="3706988"/>
              <a:ext cx="114145" cy="164833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3"/>
            <p:cNvCxnSpPr>
              <a:stCxn id="33" idx="1"/>
              <a:endCxn id="13" idx="6"/>
            </p:cNvCxnSpPr>
            <p:nvPr/>
          </p:nvCxnSpPr>
          <p:spPr>
            <a:xfrm rot="2881072" flipH="1" flipV="1">
              <a:off x="8973541" y="3442906"/>
              <a:ext cx="268739" cy="11033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4"/>
            <p:cNvCxnSpPr>
              <a:stCxn id="13" idx="7"/>
              <a:endCxn id="30" idx="3"/>
            </p:cNvCxnSpPr>
            <p:nvPr/>
          </p:nvCxnSpPr>
          <p:spPr>
            <a:xfrm rot="2881072" flipV="1">
              <a:off x="9138569" y="3186951"/>
              <a:ext cx="64440" cy="16721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5"/>
            <p:cNvCxnSpPr>
              <a:stCxn id="30" idx="6"/>
              <a:endCxn id="26" idx="2"/>
            </p:cNvCxnSpPr>
            <p:nvPr/>
          </p:nvCxnSpPr>
          <p:spPr>
            <a:xfrm rot="2881072" flipV="1">
              <a:off x="9444717" y="3372521"/>
              <a:ext cx="231753" cy="6060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6"/>
            <p:cNvCxnSpPr>
              <a:stCxn id="27" idx="1"/>
              <a:endCxn id="30" idx="5"/>
            </p:cNvCxnSpPr>
            <p:nvPr/>
          </p:nvCxnSpPr>
          <p:spPr>
            <a:xfrm rot="2881072" flipH="1" flipV="1">
              <a:off x="9212899" y="3438553"/>
              <a:ext cx="315776" cy="28577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7"/>
            <p:cNvCxnSpPr>
              <a:stCxn id="33" idx="0"/>
              <a:endCxn id="26" idx="3"/>
            </p:cNvCxnSpPr>
            <p:nvPr/>
          </p:nvCxnSpPr>
          <p:spPr>
            <a:xfrm rot="2881072" flipV="1">
              <a:off x="9334924" y="3394861"/>
              <a:ext cx="178267" cy="40062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8"/>
            <p:cNvCxnSpPr>
              <a:stCxn id="26" idx="1"/>
              <a:endCxn id="34" idx="5"/>
            </p:cNvCxnSpPr>
            <p:nvPr/>
          </p:nvCxnSpPr>
          <p:spPr>
            <a:xfrm rot="2881072" flipH="1" flipV="1">
              <a:off x="9517940" y="3127999"/>
              <a:ext cx="346141" cy="22808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59"/>
            <p:cNvCxnSpPr>
              <a:stCxn id="14" idx="7"/>
              <a:endCxn id="34" idx="3"/>
            </p:cNvCxnSpPr>
            <p:nvPr/>
          </p:nvCxnSpPr>
          <p:spPr>
            <a:xfrm rot="2881072" flipV="1">
              <a:off x="9427106" y="2900196"/>
              <a:ext cx="137310" cy="18436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0"/>
            <p:cNvCxnSpPr>
              <a:stCxn id="34" idx="7"/>
              <a:endCxn id="29" idx="3"/>
            </p:cNvCxnSpPr>
            <p:nvPr/>
          </p:nvCxnSpPr>
          <p:spPr>
            <a:xfrm rot="2881072" flipV="1">
              <a:off x="9766429" y="2872672"/>
              <a:ext cx="60588" cy="16435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1"/>
            <p:cNvCxnSpPr>
              <a:stCxn id="25" idx="1"/>
              <a:endCxn id="29" idx="5"/>
            </p:cNvCxnSpPr>
            <p:nvPr/>
          </p:nvCxnSpPr>
          <p:spPr>
            <a:xfrm rot="2881072" flipH="1" flipV="1">
              <a:off x="9864230" y="3053630"/>
              <a:ext cx="188174" cy="16991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2"/>
            <p:cNvCxnSpPr>
              <a:stCxn id="30" idx="0"/>
              <a:endCxn id="34" idx="4"/>
            </p:cNvCxnSpPr>
            <p:nvPr/>
          </p:nvCxnSpPr>
          <p:spPr>
            <a:xfrm rot="2881072" flipH="1" flipV="1">
              <a:off x="9545140" y="2986171"/>
              <a:ext cx="3130" cy="20983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3"/>
            <p:cNvCxnSpPr>
              <a:stCxn id="34" idx="0"/>
              <a:endCxn id="16" idx="5"/>
            </p:cNvCxnSpPr>
            <p:nvPr/>
          </p:nvCxnSpPr>
          <p:spPr>
            <a:xfrm rot="2881072" flipH="1" flipV="1">
              <a:off x="9633209" y="2769764"/>
              <a:ext cx="148693" cy="14892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4"/>
            <p:cNvCxnSpPr>
              <a:stCxn id="16" idx="7"/>
              <a:endCxn id="28" idx="3"/>
            </p:cNvCxnSpPr>
            <p:nvPr/>
          </p:nvCxnSpPr>
          <p:spPr>
            <a:xfrm rot="2881072" flipV="1">
              <a:off x="9857759" y="2534851"/>
              <a:ext cx="199551" cy="237291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5"/>
            <p:cNvCxnSpPr>
              <a:stCxn id="28" idx="1"/>
              <a:endCxn id="19" idx="6"/>
            </p:cNvCxnSpPr>
            <p:nvPr/>
          </p:nvCxnSpPr>
          <p:spPr>
            <a:xfrm rot="2881072" flipH="1" flipV="1">
              <a:off x="10039329" y="2402842"/>
              <a:ext cx="215641" cy="13841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6"/>
            <p:cNvCxnSpPr>
              <a:stCxn id="19" idx="7"/>
              <a:endCxn id="32" idx="2"/>
            </p:cNvCxnSpPr>
            <p:nvPr/>
          </p:nvCxnSpPr>
          <p:spPr>
            <a:xfrm rot="2881072" flipV="1">
              <a:off x="10148231" y="2299371"/>
              <a:ext cx="338173" cy="162453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7"/>
            <p:cNvCxnSpPr>
              <a:stCxn id="28" idx="0"/>
              <a:endCxn id="32" idx="4"/>
            </p:cNvCxnSpPr>
            <p:nvPr/>
          </p:nvCxnSpPr>
          <p:spPr>
            <a:xfrm rot="2881072" flipV="1">
              <a:off x="10284270" y="2436075"/>
              <a:ext cx="122532" cy="270024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8"/>
            <p:cNvCxnSpPr>
              <a:stCxn id="29" idx="0"/>
              <a:endCxn id="28" idx="5"/>
            </p:cNvCxnSpPr>
            <p:nvPr/>
          </p:nvCxnSpPr>
          <p:spPr>
            <a:xfrm rot="2881072" flipH="1" flipV="1">
              <a:off x="10077940" y="2680632"/>
              <a:ext cx="32644" cy="212376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69"/>
            <p:cNvCxnSpPr>
              <a:stCxn id="28" idx="7"/>
              <a:endCxn id="22" idx="2"/>
            </p:cNvCxnSpPr>
            <p:nvPr/>
          </p:nvCxnSpPr>
          <p:spPr>
            <a:xfrm rot="2881072" flipV="1">
              <a:off x="10245320" y="2591690"/>
              <a:ext cx="265541" cy="19276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0"/>
            <p:cNvCxnSpPr>
              <a:stCxn id="22" idx="1"/>
              <a:endCxn id="32" idx="6"/>
            </p:cNvCxnSpPr>
            <p:nvPr/>
          </p:nvCxnSpPr>
          <p:spPr>
            <a:xfrm rot="2881072" flipH="1" flipV="1">
              <a:off x="10497387" y="2565496"/>
              <a:ext cx="143009" cy="10810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1"/>
            <p:cNvCxnSpPr>
              <a:stCxn id="32" idx="7"/>
              <a:endCxn id="23" idx="3"/>
            </p:cNvCxnSpPr>
            <p:nvPr/>
          </p:nvCxnSpPr>
          <p:spPr>
            <a:xfrm rot="2881072" flipV="1">
              <a:off x="10617501" y="2406541"/>
              <a:ext cx="117121" cy="15682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2"/>
            <p:cNvCxnSpPr>
              <a:stCxn id="32" idx="1"/>
              <a:endCxn id="31" idx="4"/>
            </p:cNvCxnSpPr>
            <p:nvPr/>
          </p:nvCxnSpPr>
          <p:spPr>
            <a:xfrm rot="2881072" flipH="1" flipV="1">
              <a:off x="10525935" y="2219337"/>
              <a:ext cx="100483" cy="217906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3"/>
            <p:cNvCxnSpPr>
              <a:stCxn id="18" idx="7"/>
              <a:endCxn id="31" idx="2"/>
            </p:cNvCxnSpPr>
            <p:nvPr/>
          </p:nvCxnSpPr>
          <p:spPr>
            <a:xfrm rot="2881072" flipV="1">
              <a:off x="10529527" y="1997559"/>
              <a:ext cx="98022" cy="5768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4"/>
            <p:cNvCxnSpPr>
              <a:stCxn id="31" idx="1"/>
              <a:endCxn id="17" idx="5"/>
            </p:cNvCxnSpPr>
            <p:nvPr/>
          </p:nvCxnSpPr>
          <p:spPr>
            <a:xfrm rot="2881072" flipH="1" flipV="1">
              <a:off x="10669362" y="1828684"/>
              <a:ext cx="134217" cy="15989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5"/>
            <p:cNvCxnSpPr>
              <a:stCxn id="31" idx="0"/>
              <a:endCxn id="21" idx="4"/>
            </p:cNvCxnSpPr>
            <p:nvPr/>
          </p:nvCxnSpPr>
          <p:spPr>
            <a:xfrm rot="2881072" flipV="1">
              <a:off x="10857731" y="1939485"/>
              <a:ext cx="32405" cy="150161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6"/>
            <p:cNvCxnSpPr>
              <a:stCxn id="31" idx="7"/>
              <a:endCxn id="20" idx="3"/>
            </p:cNvCxnSpPr>
            <p:nvPr/>
          </p:nvCxnSpPr>
          <p:spPr>
            <a:xfrm rot="2881072" flipV="1">
              <a:off x="10865310" y="2082455"/>
              <a:ext cx="199028" cy="15989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7"/>
            <p:cNvCxnSpPr>
              <a:stCxn id="31" idx="6"/>
              <a:endCxn id="23" idx="1"/>
            </p:cNvCxnSpPr>
            <p:nvPr/>
          </p:nvCxnSpPr>
          <p:spPr>
            <a:xfrm rot="2881072">
              <a:off x="10746265" y="2279234"/>
              <a:ext cx="168493" cy="6436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Oval 78"/>
            <p:cNvSpPr/>
            <p:nvPr/>
          </p:nvSpPr>
          <p:spPr>
            <a:xfrm rot="2881072">
              <a:off x="8158138" y="4339718"/>
              <a:ext cx="260282" cy="86280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172" name="矩形 171"/>
          <p:cNvSpPr/>
          <p:nvPr/>
        </p:nvSpPr>
        <p:spPr>
          <a:xfrm>
            <a:off x="858201" y="51470"/>
            <a:ext cx="3884393" cy="553996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zh-TW" altLang="en-US" sz="3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電子檔上傳網站說明</a:t>
            </a:r>
            <a:r>
              <a:rPr lang="en-US" altLang="zh-TW" sz="3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endParaRPr lang="zh-CN" altLang="en-US" sz="30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11" y="660054"/>
            <a:ext cx="8788721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向右箭號 3"/>
          <p:cNvSpPr/>
          <p:nvPr/>
        </p:nvSpPr>
        <p:spPr>
          <a:xfrm rot="18680825">
            <a:off x="1010996" y="2376377"/>
            <a:ext cx="1466457" cy="576064"/>
          </a:xfrm>
          <a:prstGeom prst="rightArrow">
            <a:avLst>
              <a:gd name="adj1" fmla="val 45001"/>
              <a:gd name="adj2" fmla="val 4785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269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97"/>
          <a:stretch/>
        </p:blipFill>
        <p:spPr bwMode="auto">
          <a:xfrm>
            <a:off x="-3743" y="4978"/>
            <a:ext cx="91440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/>
          <p:cNvGrpSpPr/>
          <p:nvPr/>
        </p:nvGrpSpPr>
        <p:grpSpPr>
          <a:xfrm rot="21388552" flipH="1">
            <a:off x="242579" y="27865"/>
            <a:ext cx="689534" cy="625672"/>
            <a:chOff x="7930034" y="1635267"/>
            <a:chExt cx="3330788" cy="3022303"/>
          </a:xfrm>
          <a:solidFill>
            <a:srgbClr val="01A89E"/>
          </a:solidFill>
        </p:grpSpPr>
        <p:sp>
          <p:nvSpPr>
            <p:cNvPr id="7" name="Isosceles Triangle 7"/>
            <p:cNvSpPr/>
            <p:nvPr/>
          </p:nvSpPr>
          <p:spPr>
            <a:xfrm rot="2881072" flipV="1">
              <a:off x="8019596" y="3910238"/>
              <a:ext cx="657770" cy="836894"/>
            </a:xfrm>
            <a:prstGeom prst="triangl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9" name="Isosceles Triangle 8"/>
            <p:cNvSpPr/>
            <p:nvPr/>
          </p:nvSpPr>
          <p:spPr>
            <a:xfrm rot="2881072" flipV="1">
              <a:off x="8030238" y="4326992"/>
              <a:ext cx="265230" cy="337457"/>
            </a:xfrm>
            <a:prstGeom prst="triangl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 rot="2881072">
              <a:off x="8580663" y="3515722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 rot="2881072">
              <a:off x="8794981" y="3751961"/>
              <a:ext cx="95276" cy="95276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 rot="2881072">
              <a:off x="9017027" y="4000657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 rot="2881072">
              <a:off x="8917084" y="3212998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 rot="2881072">
              <a:off x="9276075" y="2947576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6" name="Oval 14"/>
            <p:cNvSpPr/>
            <p:nvPr/>
          </p:nvSpPr>
          <p:spPr>
            <a:xfrm rot="2881072">
              <a:off x="9632596" y="2569151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7" name="Oval 15"/>
            <p:cNvSpPr/>
            <p:nvPr/>
          </p:nvSpPr>
          <p:spPr>
            <a:xfrm rot="2881072">
              <a:off x="10670430" y="1635267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8" name="Oval 16"/>
            <p:cNvSpPr/>
            <p:nvPr/>
          </p:nvSpPr>
          <p:spPr>
            <a:xfrm rot="2881072">
              <a:off x="10354311" y="1919723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9" name="Oval 17"/>
            <p:cNvSpPr/>
            <p:nvPr/>
          </p:nvSpPr>
          <p:spPr>
            <a:xfrm rot="2881072">
              <a:off x="10038597" y="2253810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0" name="Oval 18"/>
            <p:cNvSpPr/>
            <p:nvPr/>
          </p:nvSpPr>
          <p:spPr>
            <a:xfrm rot="2881072">
              <a:off x="11090701" y="2102318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1" name="Oval 19"/>
            <p:cNvSpPr/>
            <p:nvPr/>
          </p:nvSpPr>
          <p:spPr>
            <a:xfrm rot="2881072">
              <a:off x="10927069" y="1888511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2" name="Oval 20"/>
            <p:cNvSpPr/>
            <p:nvPr/>
          </p:nvSpPr>
          <p:spPr>
            <a:xfrm rot="2881072">
              <a:off x="10521112" y="2708784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3" name="Oval 21"/>
            <p:cNvSpPr/>
            <p:nvPr/>
          </p:nvSpPr>
          <p:spPr>
            <a:xfrm rot="2881072">
              <a:off x="10773401" y="2395452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4" name="Oval 22"/>
            <p:cNvSpPr/>
            <p:nvPr/>
          </p:nvSpPr>
          <p:spPr>
            <a:xfrm rot="2881072">
              <a:off x="10296370" y="2849452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5" name="Oval 23"/>
            <p:cNvSpPr/>
            <p:nvPr/>
          </p:nvSpPr>
          <p:spPr>
            <a:xfrm rot="2881072">
              <a:off x="9902669" y="3265284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6" name="Oval 24"/>
            <p:cNvSpPr/>
            <p:nvPr/>
          </p:nvSpPr>
          <p:spPr>
            <a:xfrm rot="2881072">
              <a:off x="9632463" y="3446861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7" name="Oval 25"/>
            <p:cNvSpPr/>
            <p:nvPr/>
          </p:nvSpPr>
          <p:spPr>
            <a:xfrm rot="2881072">
              <a:off x="9314753" y="3794314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8" name="Oval 26"/>
            <p:cNvSpPr/>
            <p:nvPr/>
          </p:nvSpPr>
          <p:spPr>
            <a:xfrm rot="2881072">
              <a:off x="10112396" y="2598419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9" name="Oval 27"/>
            <p:cNvSpPr/>
            <p:nvPr/>
          </p:nvSpPr>
          <p:spPr>
            <a:xfrm rot="2881072">
              <a:off x="9877954" y="2841818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0" name="Oval 28"/>
            <p:cNvSpPr/>
            <p:nvPr/>
          </p:nvSpPr>
          <p:spPr>
            <a:xfrm rot="2881072">
              <a:off x="9254321" y="3121514"/>
              <a:ext cx="247155" cy="247155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1" name="Oval 29"/>
            <p:cNvSpPr/>
            <p:nvPr/>
          </p:nvSpPr>
          <p:spPr>
            <a:xfrm rot="2881072">
              <a:off x="10591845" y="2011825"/>
              <a:ext cx="247155" cy="247155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2" name="Oval 30"/>
            <p:cNvSpPr/>
            <p:nvPr/>
          </p:nvSpPr>
          <p:spPr>
            <a:xfrm rot="2881072">
              <a:off x="10473364" y="2438442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3" name="Oval 31"/>
            <p:cNvSpPr/>
            <p:nvPr/>
          </p:nvSpPr>
          <p:spPr>
            <a:xfrm rot="2881072">
              <a:off x="9067241" y="3634743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4" name="Oval 32"/>
            <p:cNvSpPr/>
            <p:nvPr/>
          </p:nvSpPr>
          <p:spPr>
            <a:xfrm rot="2881072">
              <a:off x="9610135" y="2931868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cxnSp>
          <p:nvCxnSpPr>
            <p:cNvPr id="35" name="Straight Connector 33"/>
            <p:cNvCxnSpPr>
              <a:stCxn id="10" idx="6"/>
              <a:endCxn id="11" idx="2"/>
            </p:cNvCxnSpPr>
            <p:nvPr/>
          </p:nvCxnSpPr>
          <p:spPr>
            <a:xfrm rot="2881072">
              <a:off x="8699978" y="3713354"/>
              <a:ext cx="133418" cy="149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4"/>
            <p:cNvCxnSpPr>
              <a:stCxn id="11" idx="6"/>
              <a:endCxn id="12" idx="2"/>
            </p:cNvCxnSpPr>
            <p:nvPr/>
          </p:nvCxnSpPr>
          <p:spPr>
            <a:xfrm rot="2881072" flipV="1">
              <a:off x="8833064" y="3928003"/>
              <a:ext cx="253546" cy="149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5"/>
            <p:cNvCxnSpPr>
              <a:stCxn id="12" idx="0"/>
              <a:endCxn id="27" idx="4"/>
            </p:cNvCxnSpPr>
            <p:nvPr/>
          </p:nvCxnSpPr>
          <p:spPr>
            <a:xfrm rot="2881072" flipH="1" flipV="1">
              <a:off x="9246792" y="3845901"/>
              <a:ext cx="1" cy="21920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6"/>
            <p:cNvCxnSpPr>
              <a:stCxn id="27" idx="0"/>
              <a:endCxn id="26" idx="4"/>
            </p:cNvCxnSpPr>
            <p:nvPr/>
          </p:nvCxnSpPr>
          <p:spPr>
            <a:xfrm rot="2881072" flipV="1">
              <a:off x="9530423" y="3533644"/>
              <a:ext cx="0" cy="33327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7"/>
            <p:cNvCxnSpPr>
              <a:stCxn id="26" idx="0"/>
              <a:endCxn id="25" idx="4"/>
            </p:cNvCxnSpPr>
            <p:nvPr/>
          </p:nvCxnSpPr>
          <p:spPr>
            <a:xfrm rot="2881072" flipV="1">
              <a:off x="9848469" y="3323000"/>
              <a:ext cx="0" cy="18218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8"/>
            <p:cNvCxnSpPr>
              <a:stCxn id="25" idx="0"/>
              <a:endCxn id="24" idx="4"/>
            </p:cNvCxnSpPr>
            <p:nvPr/>
          </p:nvCxnSpPr>
          <p:spPr>
            <a:xfrm rot="2881072" flipV="1">
              <a:off x="10156334" y="2919312"/>
              <a:ext cx="1" cy="43550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39"/>
            <p:cNvCxnSpPr>
              <a:stCxn id="24" idx="0"/>
              <a:endCxn id="22" idx="4"/>
            </p:cNvCxnSpPr>
            <p:nvPr/>
          </p:nvCxnSpPr>
          <p:spPr>
            <a:xfrm rot="2881072" flipH="1" flipV="1">
              <a:off x="10489643" y="2776626"/>
              <a:ext cx="1" cy="121026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0"/>
            <p:cNvCxnSpPr>
              <a:stCxn id="22" idx="0"/>
              <a:endCxn id="23" idx="4"/>
            </p:cNvCxnSpPr>
            <p:nvPr/>
          </p:nvCxnSpPr>
          <p:spPr>
            <a:xfrm rot="2881072" flipH="1" flipV="1">
              <a:off x="10694872" y="2500903"/>
              <a:ext cx="18397" cy="261823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1"/>
            <p:cNvCxnSpPr>
              <a:stCxn id="23" idx="0"/>
              <a:endCxn id="20" idx="4"/>
            </p:cNvCxnSpPr>
            <p:nvPr/>
          </p:nvCxnSpPr>
          <p:spPr>
            <a:xfrm rot="2881072" flipH="1" flipV="1">
              <a:off x="11014282" y="2203035"/>
              <a:ext cx="5660" cy="26182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2"/>
            <p:cNvCxnSpPr>
              <a:stCxn id="20" idx="2"/>
              <a:endCxn id="21" idx="6"/>
            </p:cNvCxnSpPr>
            <p:nvPr/>
          </p:nvCxnSpPr>
          <p:spPr>
            <a:xfrm rot="2881072" flipH="1" flipV="1">
              <a:off x="10978688" y="2042746"/>
              <a:ext cx="176435" cy="1896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3"/>
            <p:cNvCxnSpPr>
              <a:stCxn id="21" idx="2"/>
              <a:endCxn id="17" idx="6"/>
            </p:cNvCxnSpPr>
            <p:nvPr/>
          </p:nvCxnSpPr>
          <p:spPr>
            <a:xfrm rot="2881072" flipH="1">
              <a:off x="10790228" y="1833308"/>
              <a:ext cx="176435" cy="1896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4"/>
            <p:cNvCxnSpPr>
              <a:stCxn id="17" idx="4"/>
              <a:endCxn id="18" idx="0"/>
            </p:cNvCxnSpPr>
            <p:nvPr/>
          </p:nvCxnSpPr>
          <p:spPr>
            <a:xfrm rot="2881072">
              <a:off x="10597431" y="1734987"/>
              <a:ext cx="0" cy="25513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5"/>
            <p:cNvCxnSpPr>
              <a:stCxn id="18" idx="4"/>
              <a:endCxn id="19" idx="0"/>
            </p:cNvCxnSpPr>
            <p:nvPr/>
          </p:nvCxnSpPr>
          <p:spPr>
            <a:xfrm rot="2881072" flipH="1">
              <a:off x="10248969" y="2005036"/>
              <a:ext cx="8600" cy="322854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6"/>
            <p:cNvCxnSpPr>
              <a:stCxn id="19" idx="4"/>
              <a:endCxn id="16" idx="0"/>
            </p:cNvCxnSpPr>
            <p:nvPr/>
          </p:nvCxnSpPr>
          <p:spPr>
            <a:xfrm rot="2881072">
              <a:off x="9912199" y="2283199"/>
              <a:ext cx="8600" cy="372604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7"/>
            <p:cNvCxnSpPr>
              <a:stCxn id="16" idx="4"/>
              <a:endCxn id="14" idx="0"/>
            </p:cNvCxnSpPr>
            <p:nvPr/>
          </p:nvCxnSpPr>
          <p:spPr>
            <a:xfrm rot="2881072" flipH="1">
              <a:off x="9509682" y="2646637"/>
              <a:ext cx="2937" cy="38284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8"/>
            <p:cNvCxnSpPr>
              <a:stCxn id="14" idx="4"/>
              <a:endCxn id="13" idx="0"/>
            </p:cNvCxnSpPr>
            <p:nvPr/>
          </p:nvCxnSpPr>
          <p:spPr>
            <a:xfrm rot="2881072">
              <a:off x="9176013" y="2986173"/>
              <a:ext cx="2937" cy="30426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49"/>
            <p:cNvCxnSpPr>
              <a:stCxn id="13" idx="4"/>
              <a:endCxn id="10" idx="0"/>
            </p:cNvCxnSpPr>
            <p:nvPr/>
          </p:nvCxnSpPr>
          <p:spPr>
            <a:xfrm rot="2881072">
              <a:off x="8833934" y="3308196"/>
              <a:ext cx="0" cy="282450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0"/>
            <p:cNvCxnSpPr>
              <a:stCxn id="10" idx="7"/>
              <a:endCxn id="33" idx="2"/>
            </p:cNvCxnSpPr>
            <p:nvPr/>
          </p:nvCxnSpPr>
          <p:spPr>
            <a:xfrm rot="2881072" flipV="1">
              <a:off x="8788666" y="3519948"/>
              <a:ext cx="268739" cy="22193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1"/>
            <p:cNvCxnSpPr>
              <a:stCxn id="33" idx="6"/>
              <a:endCxn id="12" idx="1"/>
            </p:cNvCxnSpPr>
            <p:nvPr/>
          </p:nvCxnSpPr>
          <p:spPr>
            <a:xfrm rot="2881072">
              <a:off x="9111278" y="3780935"/>
              <a:ext cx="93208" cy="22193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2"/>
            <p:cNvCxnSpPr>
              <a:stCxn id="33" idx="4"/>
              <a:endCxn id="11" idx="7"/>
            </p:cNvCxnSpPr>
            <p:nvPr/>
          </p:nvCxnSpPr>
          <p:spPr>
            <a:xfrm rot="2881072" flipH="1">
              <a:off x="8932559" y="3706988"/>
              <a:ext cx="114145" cy="164833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3"/>
            <p:cNvCxnSpPr>
              <a:stCxn id="33" idx="1"/>
              <a:endCxn id="13" idx="6"/>
            </p:cNvCxnSpPr>
            <p:nvPr/>
          </p:nvCxnSpPr>
          <p:spPr>
            <a:xfrm rot="2881072" flipH="1" flipV="1">
              <a:off x="8973541" y="3442906"/>
              <a:ext cx="268739" cy="11033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4"/>
            <p:cNvCxnSpPr>
              <a:stCxn id="13" idx="7"/>
              <a:endCxn id="30" idx="3"/>
            </p:cNvCxnSpPr>
            <p:nvPr/>
          </p:nvCxnSpPr>
          <p:spPr>
            <a:xfrm rot="2881072" flipV="1">
              <a:off x="9138569" y="3186951"/>
              <a:ext cx="64440" cy="16721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5"/>
            <p:cNvCxnSpPr>
              <a:stCxn id="30" idx="6"/>
              <a:endCxn id="26" idx="2"/>
            </p:cNvCxnSpPr>
            <p:nvPr/>
          </p:nvCxnSpPr>
          <p:spPr>
            <a:xfrm rot="2881072" flipV="1">
              <a:off x="9444717" y="3372521"/>
              <a:ext cx="231753" cy="6060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6"/>
            <p:cNvCxnSpPr>
              <a:stCxn id="27" idx="1"/>
              <a:endCxn id="30" idx="5"/>
            </p:cNvCxnSpPr>
            <p:nvPr/>
          </p:nvCxnSpPr>
          <p:spPr>
            <a:xfrm rot="2881072" flipH="1" flipV="1">
              <a:off x="9212899" y="3438553"/>
              <a:ext cx="315776" cy="28577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7"/>
            <p:cNvCxnSpPr>
              <a:stCxn id="33" idx="0"/>
              <a:endCxn id="26" idx="3"/>
            </p:cNvCxnSpPr>
            <p:nvPr/>
          </p:nvCxnSpPr>
          <p:spPr>
            <a:xfrm rot="2881072" flipV="1">
              <a:off x="9334924" y="3394861"/>
              <a:ext cx="178267" cy="40062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8"/>
            <p:cNvCxnSpPr>
              <a:stCxn id="26" idx="1"/>
              <a:endCxn id="34" idx="5"/>
            </p:cNvCxnSpPr>
            <p:nvPr/>
          </p:nvCxnSpPr>
          <p:spPr>
            <a:xfrm rot="2881072" flipH="1" flipV="1">
              <a:off x="9517940" y="3127999"/>
              <a:ext cx="346141" cy="22808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59"/>
            <p:cNvCxnSpPr>
              <a:stCxn id="14" idx="7"/>
              <a:endCxn id="34" idx="3"/>
            </p:cNvCxnSpPr>
            <p:nvPr/>
          </p:nvCxnSpPr>
          <p:spPr>
            <a:xfrm rot="2881072" flipV="1">
              <a:off x="9427106" y="2900196"/>
              <a:ext cx="137310" cy="18436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0"/>
            <p:cNvCxnSpPr>
              <a:stCxn id="34" idx="7"/>
              <a:endCxn id="29" idx="3"/>
            </p:cNvCxnSpPr>
            <p:nvPr/>
          </p:nvCxnSpPr>
          <p:spPr>
            <a:xfrm rot="2881072" flipV="1">
              <a:off x="9766429" y="2872672"/>
              <a:ext cx="60588" cy="16435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1"/>
            <p:cNvCxnSpPr>
              <a:stCxn id="25" idx="1"/>
              <a:endCxn id="29" idx="5"/>
            </p:cNvCxnSpPr>
            <p:nvPr/>
          </p:nvCxnSpPr>
          <p:spPr>
            <a:xfrm rot="2881072" flipH="1" flipV="1">
              <a:off x="9864230" y="3053630"/>
              <a:ext cx="188174" cy="16991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2"/>
            <p:cNvCxnSpPr>
              <a:stCxn id="30" idx="0"/>
              <a:endCxn id="34" idx="4"/>
            </p:cNvCxnSpPr>
            <p:nvPr/>
          </p:nvCxnSpPr>
          <p:spPr>
            <a:xfrm rot="2881072" flipH="1" flipV="1">
              <a:off x="9545140" y="2986171"/>
              <a:ext cx="3130" cy="20983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3"/>
            <p:cNvCxnSpPr>
              <a:stCxn id="34" idx="0"/>
              <a:endCxn id="16" idx="5"/>
            </p:cNvCxnSpPr>
            <p:nvPr/>
          </p:nvCxnSpPr>
          <p:spPr>
            <a:xfrm rot="2881072" flipH="1" flipV="1">
              <a:off x="9633209" y="2769764"/>
              <a:ext cx="148693" cy="14892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4"/>
            <p:cNvCxnSpPr>
              <a:stCxn id="16" idx="7"/>
              <a:endCxn id="28" idx="3"/>
            </p:cNvCxnSpPr>
            <p:nvPr/>
          </p:nvCxnSpPr>
          <p:spPr>
            <a:xfrm rot="2881072" flipV="1">
              <a:off x="9857759" y="2534851"/>
              <a:ext cx="199551" cy="237291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5"/>
            <p:cNvCxnSpPr>
              <a:stCxn id="28" idx="1"/>
              <a:endCxn id="19" idx="6"/>
            </p:cNvCxnSpPr>
            <p:nvPr/>
          </p:nvCxnSpPr>
          <p:spPr>
            <a:xfrm rot="2881072" flipH="1" flipV="1">
              <a:off x="10039329" y="2402842"/>
              <a:ext cx="215641" cy="13841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6"/>
            <p:cNvCxnSpPr>
              <a:stCxn id="19" idx="7"/>
              <a:endCxn id="32" idx="2"/>
            </p:cNvCxnSpPr>
            <p:nvPr/>
          </p:nvCxnSpPr>
          <p:spPr>
            <a:xfrm rot="2881072" flipV="1">
              <a:off x="10148231" y="2299371"/>
              <a:ext cx="338173" cy="162453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7"/>
            <p:cNvCxnSpPr>
              <a:stCxn id="28" idx="0"/>
              <a:endCxn id="32" idx="4"/>
            </p:cNvCxnSpPr>
            <p:nvPr/>
          </p:nvCxnSpPr>
          <p:spPr>
            <a:xfrm rot="2881072" flipV="1">
              <a:off x="10284270" y="2436075"/>
              <a:ext cx="122532" cy="270024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8"/>
            <p:cNvCxnSpPr>
              <a:stCxn id="29" idx="0"/>
              <a:endCxn id="28" idx="5"/>
            </p:cNvCxnSpPr>
            <p:nvPr/>
          </p:nvCxnSpPr>
          <p:spPr>
            <a:xfrm rot="2881072" flipH="1" flipV="1">
              <a:off x="10077940" y="2680632"/>
              <a:ext cx="32644" cy="212376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69"/>
            <p:cNvCxnSpPr>
              <a:stCxn id="28" idx="7"/>
              <a:endCxn id="22" idx="2"/>
            </p:cNvCxnSpPr>
            <p:nvPr/>
          </p:nvCxnSpPr>
          <p:spPr>
            <a:xfrm rot="2881072" flipV="1">
              <a:off x="10245320" y="2591690"/>
              <a:ext cx="265541" cy="19276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0"/>
            <p:cNvCxnSpPr>
              <a:stCxn id="22" idx="1"/>
              <a:endCxn id="32" idx="6"/>
            </p:cNvCxnSpPr>
            <p:nvPr/>
          </p:nvCxnSpPr>
          <p:spPr>
            <a:xfrm rot="2881072" flipH="1" flipV="1">
              <a:off x="10497387" y="2565496"/>
              <a:ext cx="143009" cy="10810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1"/>
            <p:cNvCxnSpPr>
              <a:stCxn id="32" idx="7"/>
              <a:endCxn id="23" idx="3"/>
            </p:cNvCxnSpPr>
            <p:nvPr/>
          </p:nvCxnSpPr>
          <p:spPr>
            <a:xfrm rot="2881072" flipV="1">
              <a:off x="10617501" y="2406541"/>
              <a:ext cx="117121" cy="15682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2"/>
            <p:cNvCxnSpPr>
              <a:stCxn id="32" idx="1"/>
              <a:endCxn id="31" idx="4"/>
            </p:cNvCxnSpPr>
            <p:nvPr/>
          </p:nvCxnSpPr>
          <p:spPr>
            <a:xfrm rot="2881072" flipH="1" flipV="1">
              <a:off x="10525935" y="2219337"/>
              <a:ext cx="100483" cy="217906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3"/>
            <p:cNvCxnSpPr>
              <a:stCxn id="18" idx="7"/>
              <a:endCxn id="31" idx="2"/>
            </p:cNvCxnSpPr>
            <p:nvPr/>
          </p:nvCxnSpPr>
          <p:spPr>
            <a:xfrm rot="2881072" flipV="1">
              <a:off x="10529527" y="1997559"/>
              <a:ext cx="98022" cy="5768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4"/>
            <p:cNvCxnSpPr>
              <a:stCxn id="31" idx="1"/>
              <a:endCxn id="17" idx="5"/>
            </p:cNvCxnSpPr>
            <p:nvPr/>
          </p:nvCxnSpPr>
          <p:spPr>
            <a:xfrm rot="2881072" flipH="1" flipV="1">
              <a:off x="10669362" y="1828684"/>
              <a:ext cx="134217" cy="15989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5"/>
            <p:cNvCxnSpPr>
              <a:stCxn id="31" idx="0"/>
              <a:endCxn id="21" idx="4"/>
            </p:cNvCxnSpPr>
            <p:nvPr/>
          </p:nvCxnSpPr>
          <p:spPr>
            <a:xfrm rot="2881072" flipV="1">
              <a:off x="10857731" y="1939485"/>
              <a:ext cx="32405" cy="150161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6"/>
            <p:cNvCxnSpPr>
              <a:stCxn id="31" idx="7"/>
              <a:endCxn id="20" idx="3"/>
            </p:cNvCxnSpPr>
            <p:nvPr/>
          </p:nvCxnSpPr>
          <p:spPr>
            <a:xfrm rot="2881072" flipV="1">
              <a:off x="10865310" y="2082455"/>
              <a:ext cx="199028" cy="15989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7"/>
            <p:cNvCxnSpPr>
              <a:stCxn id="31" idx="6"/>
              <a:endCxn id="23" idx="1"/>
            </p:cNvCxnSpPr>
            <p:nvPr/>
          </p:nvCxnSpPr>
          <p:spPr>
            <a:xfrm rot="2881072">
              <a:off x="10746265" y="2279234"/>
              <a:ext cx="168493" cy="6436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Oval 78"/>
            <p:cNvSpPr/>
            <p:nvPr/>
          </p:nvSpPr>
          <p:spPr>
            <a:xfrm rot="2881072">
              <a:off x="8158138" y="4339718"/>
              <a:ext cx="260282" cy="86280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172" name="矩形 171"/>
          <p:cNvSpPr/>
          <p:nvPr/>
        </p:nvSpPr>
        <p:spPr>
          <a:xfrm>
            <a:off x="858201" y="51470"/>
            <a:ext cx="3884393" cy="553996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zh-TW" altLang="en-US" sz="3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電子檔上傳網站說明</a:t>
            </a:r>
            <a:r>
              <a:rPr lang="en-US" altLang="zh-TW" sz="3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endParaRPr lang="zh-CN" altLang="en-US" sz="30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" y="677511"/>
            <a:ext cx="4567926" cy="3126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向右箭號 3"/>
          <p:cNvSpPr/>
          <p:nvPr/>
        </p:nvSpPr>
        <p:spPr>
          <a:xfrm rot="3483373">
            <a:off x="2433087" y="1932362"/>
            <a:ext cx="893968" cy="376658"/>
          </a:xfrm>
          <a:prstGeom prst="rightArrow">
            <a:avLst>
              <a:gd name="adj1" fmla="val 45001"/>
              <a:gd name="adj2" fmla="val 4785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240938"/>
            <a:ext cx="4821960" cy="2850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1755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97"/>
          <a:stretch/>
        </p:blipFill>
        <p:spPr bwMode="auto">
          <a:xfrm>
            <a:off x="-3743" y="4978"/>
            <a:ext cx="91440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/>
          <p:cNvGrpSpPr/>
          <p:nvPr/>
        </p:nvGrpSpPr>
        <p:grpSpPr>
          <a:xfrm rot="21388552" flipH="1">
            <a:off x="242579" y="27865"/>
            <a:ext cx="689534" cy="625672"/>
            <a:chOff x="7930034" y="1635267"/>
            <a:chExt cx="3330788" cy="3022303"/>
          </a:xfrm>
          <a:solidFill>
            <a:srgbClr val="01A89E"/>
          </a:solidFill>
        </p:grpSpPr>
        <p:sp>
          <p:nvSpPr>
            <p:cNvPr id="7" name="Isosceles Triangle 7"/>
            <p:cNvSpPr/>
            <p:nvPr/>
          </p:nvSpPr>
          <p:spPr>
            <a:xfrm rot="2881072" flipV="1">
              <a:off x="8019596" y="3910238"/>
              <a:ext cx="657770" cy="836894"/>
            </a:xfrm>
            <a:prstGeom prst="triangl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9" name="Isosceles Triangle 8"/>
            <p:cNvSpPr/>
            <p:nvPr/>
          </p:nvSpPr>
          <p:spPr>
            <a:xfrm rot="2881072" flipV="1">
              <a:off x="8030238" y="4326992"/>
              <a:ext cx="265230" cy="337457"/>
            </a:xfrm>
            <a:prstGeom prst="triangl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 rot="2881072">
              <a:off x="8580663" y="3515722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 rot="2881072">
              <a:off x="8794981" y="3751961"/>
              <a:ext cx="95276" cy="95276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 rot="2881072">
              <a:off x="9017027" y="4000657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 rot="2881072">
              <a:off x="8917084" y="3212998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 rot="2881072">
              <a:off x="9276075" y="2947576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6" name="Oval 14"/>
            <p:cNvSpPr/>
            <p:nvPr/>
          </p:nvSpPr>
          <p:spPr>
            <a:xfrm rot="2881072">
              <a:off x="9632596" y="2569151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7" name="Oval 15"/>
            <p:cNvSpPr/>
            <p:nvPr/>
          </p:nvSpPr>
          <p:spPr>
            <a:xfrm rot="2881072">
              <a:off x="10670430" y="1635267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8" name="Oval 16"/>
            <p:cNvSpPr/>
            <p:nvPr/>
          </p:nvSpPr>
          <p:spPr>
            <a:xfrm rot="2881072">
              <a:off x="10354311" y="1919723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9" name="Oval 17"/>
            <p:cNvSpPr/>
            <p:nvPr/>
          </p:nvSpPr>
          <p:spPr>
            <a:xfrm rot="2881072">
              <a:off x="10038597" y="2253810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0" name="Oval 18"/>
            <p:cNvSpPr/>
            <p:nvPr/>
          </p:nvSpPr>
          <p:spPr>
            <a:xfrm rot="2881072">
              <a:off x="11090701" y="2102318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1" name="Oval 19"/>
            <p:cNvSpPr/>
            <p:nvPr/>
          </p:nvSpPr>
          <p:spPr>
            <a:xfrm rot="2881072">
              <a:off x="10927069" y="1888511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2" name="Oval 20"/>
            <p:cNvSpPr/>
            <p:nvPr/>
          </p:nvSpPr>
          <p:spPr>
            <a:xfrm rot="2881072">
              <a:off x="10521112" y="2708784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3" name="Oval 21"/>
            <p:cNvSpPr/>
            <p:nvPr/>
          </p:nvSpPr>
          <p:spPr>
            <a:xfrm rot="2881072">
              <a:off x="10773401" y="2395452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4" name="Oval 22"/>
            <p:cNvSpPr/>
            <p:nvPr/>
          </p:nvSpPr>
          <p:spPr>
            <a:xfrm rot="2881072">
              <a:off x="10296370" y="2849452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5" name="Oval 23"/>
            <p:cNvSpPr/>
            <p:nvPr/>
          </p:nvSpPr>
          <p:spPr>
            <a:xfrm rot="2881072">
              <a:off x="9902669" y="3265284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6" name="Oval 24"/>
            <p:cNvSpPr/>
            <p:nvPr/>
          </p:nvSpPr>
          <p:spPr>
            <a:xfrm rot="2881072">
              <a:off x="9632463" y="3446861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7" name="Oval 25"/>
            <p:cNvSpPr/>
            <p:nvPr/>
          </p:nvSpPr>
          <p:spPr>
            <a:xfrm rot="2881072">
              <a:off x="9314753" y="3794314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8" name="Oval 26"/>
            <p:cNvSpPr/>
            <p:nvPr/>
          </p:nvSpPr>
          <p:spPr>
            <a:xfrm rot="2881072">
              <a:off x="10112396" y="2598419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9" name="Oval 27"/>
            <p:cNvSpPr/>
            <p:nvPr/>
          </p:nvSpPr>
          <p:spPr>
            <a:xfrm rot="2881072">
              <a:off x="9877954" y="2841818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0" name="Oval 28"/>
            <p:cNvSpPr/>
            <p:nvPr/>
          </p:nvSpPr>
          <p:spPr>
            <a:xfrm rot="2881072">
              <a:off x="9254321" y="3121514"/>
              <a:ext cx="247155" cy="247155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1" name="Oval 29"/>
            <p:cNvSpPr/>
            <p:nvPr/>
          </p:nvSpPr>
          <p:spPr>
            <a:xfrm rot="2881072">
              <a:off x="10591845" y="2011825"/>
              <a:ext cx="247155" cy="247155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2" name="Oval 30"/>
            <p:cNvSpPr/>
            <p:nvPr/>
          </p:nvSpPr>
          <p:spPr>
            <a:xfrm rot="2881072">
              <a:off x="10473364" y="2438442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3" name="Oval 31"/>
            <p:cNvSpPr/>
            <p:nvPr/>
          </p:nvSpPr>
          <p:spPr>
            <a:xfrm rot="2881072">
              <a:off x="9067241" y="3634743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4" name="Oval 32"/>
            <p:cNvSpPr/>
            <p:nvPr/>
          </p:nvSpPr>
          <p:spPr>
            <a:xfrm rot="2881072">
              <a:off x="9610135" y="2931868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cxnSp>
          <p:nvCxnSpPr>
            <p:cNvPr id="35" name="Straight Connector 33"/>
            <p:cNvCxnSpPr>
              <a:stCxn id="10" idx="6"/>
              <a:endCxn id="11" idx="2"/>
            </p:cNvCxnSpPr>
            <p:nvPr/>
          </p:nvCxnSpPr>
          <p:spPr>
            <a:xfrm rot="2881072">
              <a:off x="8699978" y="3713354"/>
              <a:ext cx="133418" cy="149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4"/>
            <p:cNvCxnSpPr>
              <a:stCxn id="11" idx="6"/>
              <a:endCxn id="12" idx="2"/>
            </p:cNvCxnSpPr>
            <p:nvPr/>
          </p:nvCxnSpPr>
          <p:spPr>
            <a:xfrm rot="2881072" flipV="1">
              <a:off x="8833064" y="3928003"/>
              <a:ext cx="253546" cy="149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5"/>
            <p:cNvCxnSpPr>
              <a:stCxn id="12" idx="0"/>
              <a:endCxn id="27" idx="4"/>
            </p:cNvCxnSpPr>
            <p:nvPr/>
          </p:nvCxnSpPr>
          <p:spPr>
            <a:xfrm rot="2881072" flipH="1" flipV="1">
              <a:off x="9246792" y="3845901"/>
              <a:ext cx="1" cy="21920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6"/>
            <p:cNvCxnSpPr>
              <a:stCxn id="27" idx="0"/>
              <a:endCxn id="26" idx="4"/>
            </p:cNvCxnSpPr>
            <p:nvPr/>
          </p:nvCxnSpPr>
          <p:spPr>
            <a:xfrm rot="2881072" flipV="1">
              <a:off x="9530423" y="3533644"/>
              <a:ext cx="0" cy="33327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7"/>
            <p:cNvCxnSpPr>
              <a:stCxn id="26" idx="0"/>
              <a:endCxn id="25" idx="4"/>
            </p:cNvCxnSpPr>
            <p:nvPr/>
          </p:nvCxnSpPr>
          <p:spPr>
            <a:xfrm rot="2881072" flipV="1">
              <a:off x="9848469" y="3323000"/>
              <a:ext cx="0" cy="18218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8"/>
            <p:cNvCxnSpPr>
              <a:stCxn id="25" idx="0"/>
              <a:endCxn id="24" idx="4"/>
            </p:cNvCxnSpPr>
            <p:nvPr/>
          </p:nvCxnSpPr>
          <p:spPr>
            <a:xfrm rot="2881072" flipV="1">
              <a:off x="10156334" y="2919312"/>
              <a:ext cx="1" cy="43550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39"/>
            <p:cNvCxnSpPr>
              <a:stCxn id="24" idx="0"/>
              <a:endCxn id="22" idx="4"/>
            </p:cNvCxnSpPr>
            <p:nvPr/>
          </p:nvCxnSpPr>
          <p:spPr>
            <a:xfrm rot="2881072" flipH="1" flipV="1">
              <a:off x="10489643" y="2776626"/>
              <a:ext cx="1" cy="121026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0"/>
            <p:cNvCxnSpPr>
              <a:stCxn id="22" idx="0"/>
              <a:endCxn id="23" idx="4"/>
            </p:cNvCxnSpPr>
            <p:nvPr/>
          </p:nvCxnSpPr>
          <p:spPr>
            <a:xfrm rot="2881072" flipH="1" flipV="1">
              <a:off x="10694872" y="2500903"/>
              <a:ext cx="18397" cy="261823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1"/>
            <p:cNvCxnSpPr>
              <a:stCxn id="23" idx="0"/>
              <a:endCxn id="20" idx="4"/>
            </p:cNvCxnSpPr>
            <p:nvPr/>
          </p:nvCxnSpPr>
          <p:spPr>
            <a:xfrm rot="2881072" flipH="1" flipV="1">
              <a:off x="11014282" y="2203035"/>
              <a:ext cx="5660" cy="26182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2"/>
            <p:cNvCxnSpPr>
              <a:stCxn id="20" idx="2"/>
              <a:endCxn id="21" idx="6"/>
            </p:cNvCxnSpPr>
            <p:nvPr/>
          </p:nvCxnSpPr>
          <p:spPr>
            <a:xfrm rot="2881072" flipH="1" flipV="1">
              <a:off x="10978688" y="2042746"/>
              <a:ext cx="176435" cy="1896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3"/>
            <p:cNvCxnSpPr>
              <a:stCxn id="21" idx="2"/>
              <a:endCxn id="17" idx="6"/>
            </p:cNvCxnSpPr>
            <p:nvPr/>
          </p:nvCxnSpPr>
          <p:spPr>
            <a:xfrm rot="2881072" flipH="1">
              <a:off x="10790228" y="1833308"/>
              <a:ext cx="176435" cy="1896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4"/>
            <p:cNvCxnSpPr>
              <a:stCxn id="17" idx="4"/>
              <a:endCxn id="18" idx="0"/>
            </p:cNvCxnSpPr>
            <p:nvPr/>
          </p:nvCxnSpPr>
          <p:spPr>
            <a:xfrm rot="2881072">
              <a:off x="10597431" y="1734987"/>
              <a:ext cx="0" cy="25513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5"/>
            <p:cNvCxnSpPr>
              <a:stCxn id="18" idx="4"/>
              <a:endCxn id="19" idx="0"/>
            </p:cNvCxnSpPr>
            <p:nvPr/>
          </p:nvCxnSpPr>
          <p:spPr>
            <a:xfrm rot="2881072" flipH="1">
              <a:off x="10248969" y="2005036"/>
              <a:ext cx="8600" cy="322854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6"/>
            <p:cNvCxnSpPr>
              <a:stCxn id="19" idx="4"/>
              <a:endCxn id="16" idx="0"/>
            </p:cNvCxnSpPr>
            <p:nvPr/>
          </p:nvCxnSpPr>
          <p:spPr>
            <a:xfrm rot="2881072">
              <a:off x="9912199" y="2283199"/>
              <a:ext cx="8600" cy="372604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7"/>
            <p:cNvCxnSpPr>
              <a:stCxn id="16" idx="4"/>
              <a:endCxn id="14" idx="0"/>
            </p:cNvCxnSpPr>
            <p:nvPr/>
          </p:nvCxnSpPr>
          <p:spPr>
            <a:xfrm rot="2881072" flipH="1">
              <a:off x="9509682" y="2646637"/>
              <a:ext cx="2937" cy="38284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8"/>
            <p:cNvCxnSpPr>
              <a:stCxn id="14" idx="4"/>
              <a:endCxn id="13" idx="0"/>
            </p:cNvCxnSpPr>
            <p:nvPr/>
          </p:nvCxnSpPr>
          <p:spPr>
            <a:xfrm rot="2881072">
              <a:off x="9176013" y="2986173"/>
              <a:ext cx="2937" cy="30426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49"/>
            <p:cNvCxnSpPr>
              <a:stCxn id="13" idx="4"/>
              <a:endCxn id="10" idx="0"/>
            </p:cNvCxnSpPr>
            <p:nvPr/>
          </p:nvCxnSpPr>
          <p:spPr>
            <a:xfrm rot="2881072">
              <a:off x="8833934" y="3308196"/>
              <a:ext cx="0" cy="282450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0"/>
            <p:cNvCxnSpPr>
              <a:stCxn id="10" idx="7"/>
              <a:endCxn id="33" idx="2"/>
            </p:cNvCxnSpPr>
            <p:nvPr/>
          </p:nvCxnSpPr>
          <p:spPr>
            <a:xfrm rot="2881072" flipV="1">
              <a:off x="8788666" y="3519948"/>
              <a:ext cx="268739" cy="22193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1"/>
            <p:cNvCxnSpPr>
              <a:stCxn id="33" idx="6"/>
              <a:endCxn id="12" idx="1"/>
            </p:cNvCxnSpPr>
            <p:nvPr/>
          </p:nvCxnSpPr>
          <p:spPr>
            <a:xfrm rot="2881072">
              <a:off x="9111278" y="3780935"/>
              <a:ext cx="93208" cy="22193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2"/>
            <p:cNvCxnSpPr>
              <a:stCxn id="33" idx="4"/>
              <a:endCxn id="11" idx="7"/>
            </p:cNvCxnSpPr>
            <p:nvPr/>
          </p:nvCxnSpPr>
          <p:spPr>
            <a:xfrm rot="2881072" flipH="1">
              <a:off x="8932559" y="3706988"/>
              <a:ext cx="114145" cy="164833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3"/>
            <p:cNvCxnSpPr>
              <a:stCxn id="33" idx="1"/>
              <a:endCxn id="13" idx="6"/>
            </p:cNvCxnSpPr>
            <p:nvPr/>
          </p:nvCxnSpPr>
          <p:spPr>
            <a:xfrm rot="2881072" flipH="1" flipV="1">
              <a:off x="8973541" y="3442906"/>
              <a:ext cx="268739" cy="11033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4"/>
            <p:cNvCxnSpPr>
              <a:stCxn id="13" idx="7"/>
              <a:endCxn id="30" idx="3"/>
            </p:cNvCxnSpPr>
            <p:nvPr/>
          </p:nvCxnSpPr>
          <p:spPr>
            <a:xfrm rot="2881072" flipV="1">
              <a:off x="9138569" y="3186951"/>
              <a:ext cx="64440" cy="16721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5"/>
            <p:cNvCxnSpPr>
              <a:stCxn id="30" idx="6"/>
              <a:endCxn id="26" idx="2"/>
            </p:cNvCxnSpPr>
            <p:nvPr/>
          </p:nvCxnSpPr>
          <p:spPr>
            <a:xfrm rot="2881072" flipV="1">
              <a:off x="9444717" y="3372521"/>
              <a:ext cx="231753" cy="6060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6"/>
            <p:cNvCxnSpPr>
              <a:stCxn id="27" idx="1"/>
              <a:endCxn id="30" idx="5"/>
            </p:cNvCxnSpPr>
            <p:nvPr/>
          </p:nvCxnSpPr>
          <p:spPr>
            <a:xfrm rot="2881072" flipH="1" flipV="1">
              <a:off x="9212899" y="3438553"/>
              <a:ext cx="315776" cy="28577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7"/>
            <p:cNvCxnSpPr>
              <a:stCxn id="33" idx="0"/>
              <a:endCxn id="26" idx="3"/>
            </p:cNvCxnSpPr>
            <p:nvPr/>
          </p:nvCxnSpPr>
          <p:spPr>
            <a:xfrm rot="2881072" flipV="1">
              <a:off x="9334924" y="3394861"/>
              <a:ext cx="178267" cy="40062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8"/>
            <p:cNvCxnSpPr>
              <a:stCxn id="26" idx="1"/>
              <a:endCxn id="34" idx="5"/>
            </p:cNvCxnSpPr>
            <p:nvPr/>
          </p:nvCxnSpPr>
          <p:spPr>
            <a:xfrm rot="2881072" flipH="1" flipV="1">
              <a:off x="9517940" y="3127999"/>
              <a:ext cx="346141" cy="22808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59"/>
            <p:cNvCxnSpPr>
              <a:stCxn id="14" idx="7"/>
              <a:endCxn id="34" idx="3"/>
            </p:cNvCxnSpPr>
            <p:nvPr/>
          </p:nvCxnSpPr>
          <p:spPr>
            <a:xfrm rot="2881072" flipV="1">
              <a:off x="9427106" y="2900196"/>
              <a:ext cx="137310" cy="18436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0"/>
            <p:cNvCxnSpPr>
              <a:stCxn id="34" idx="7"/>
              <a:endCxn id="29" idx="3"/>
            </p:cNvCxnSpPr>
            <p:nvPr/>
          </p:nvCxnSpPr>
          <p:spPr>
            <a:xfrm rot="2881072" flipV="1">
              <a:off x="9766429" y="2872672"/>
              <a:ext cx="60588" cy="16435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1"/>
            <p:cNvCxnSpPr>
              <a:stCxn id="25" idx="1"/>
              <a:endCxn id="29" idx="5"/>
            </p:cNvCxnSpPr>
            <p:nvPr/>
          </p:nvCxnSpPr>
          <p:spPr>
            <a:xfrm rot="2881072" flipH="1" flipV="1">
              <a:off x="9864230" y="3053630"/>
              <a:ext cx="188174" cy="16991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2"/>
            <p:cNvCxnSpPr>
              <a:stCxn id="30" idx="0"/>
              <a:endCxn id="34" idx="4"/>
            </p:cNvCxnSpPr>
            <p:nvPr/>
          </p:nvCxnSpPr>
          <p:spPr>
            <a:xfrm rot="2881072" flipH="1" flipV="1">
              <a:off x="9545140" y="2986171"/>
              <a:ext cx="3130" cy="20983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3"/>
            <p:cNvCxnSpPr>
              <a:stCxn id="34" idx="0"/>
              <a:endCxn id="16" idx="5"/>
            </p:cNvCxnSpPr>
            <p:nvPr/>
          </p:nvCxnSpPr>
          <p:spPr>
            <a:xfrm rot="2881072" flipH="1" flipV="1">
              <a:off x="9633209" y="2769764"/>
              <a:ext cx="148693" cy="14892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4"/>
            <p:cNvCxnSpPr>
              <a:stCxn id="16" idx="7"/>
              <a:endCxn id="28" idx="3"/>
            </p:cNvCxnSpPr>
            <p:nvPr/>
          </p:nvCxnSpPr>
          <p:spPr>
            <a:xfrm rot="2881072" flipV="1">
              <a:off x="9857759" y="2534851"/>
              <a:ext cx="199551" cy="237291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5"/>
            <p:cNvCxnSpPr>
              <a:stCxn id="28" idx="1"/>
              <a:endCxn id="19" idx="6"/>
            </p:cNvCxnSpPr>
            <p:nvPr/>
          </p:nvCxnSpPr>
          <p:spPr>
            <a:xfrm rot="2881072" flipH="1" flipV="1">
              <a:off x="10039329" y="2402842"/>
              <a:ext cx="215641" cy="13841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6"/>
            <p:cNvCxnSpPr>
              <a:stCxn id="19" idx="7"/>
              <a:endCxn id="32" idx="2"/>
            </p:cNvCxnSpPr>
            <p:nvPr/>
          </p:nvCxnSpPr>
          <p:spPr>
            <a:xfrm rot="2881072" flipV="1">
              <a:off x="10148231" y="2299371"/>
              <a:ext cx="338173" cy="162453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7"/>
            <p:cNvCxnSpPr>
              <a:stCxn id="28" idx="0"/>
              <a:endCxn id="32" idx="4"/>
            </p:cNvCxnSpPr>
            <p:nvPr/>
          </p:nvCxnSpPr>
          <p:spPr>
            <a:xfrm rot="2881072" flipV="1">
              <a:off x="10284270" y="2436075"/>
              <a:ext cx="122532" cy="270024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8"/>
            <p:cNvCxnSpPr>
              <a:stCxn id="29" idx="0"/>
              <a:endCxn id="28" idx="5"/>
            </p:cNvCxnSpPr>
            <p:nvPr/>
          </p:nvCxnSpPr>
          <p:spPr>
            <a:xfrm rot="2881072" flipH="1" flipV="1">
              <a:off x="10077940" y="2680632"/>
              <a:ext cx="32644" cy="212376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69"/>
            <p:cNvCxnSpPr>
              <a:stCxn id="28" idx="7"/>
              <a:endCxn id="22" idx="2"/>
            </p:cNvCxnSpPr>
            <p:nvPr/>
          </p:nvCxnSpPr>
          <p:spPr>
            <a:xfrm rot="2881072" flipV="1">
              <a:off x="10245320" y="2591690"/>
              <a:ext cx="265541" cy="19276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0"/>
            <p:cNvCxnSpPr>
              <a:stCxn id="22" idx="1"/>
              <a:endCxn id="32" idx="6"/>
            </p:cNvCxnSpPr>
            <p:nvPr/>
          </p:nvCxnSpPr>
          <p:spPr>
            <a:xfrm rot="2881072" flipH="1" flipV="1">
              <a:off x="10497387" y="2565496"/>
              <a:ext cx="143009" cy="10810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1"/>
            <p:cNvCxnSpPr>
              <a:stCxn id="32" idx="7"/>
              <a:endCxn id="23" idx="3"/>
            </p:cNvCxnSpPr>
            <p:nvPr/>
          </p:nvCxnSpPr>
          <p:spPr>
            <a:xfrm rot="2881072" flipV="1">
              <a:off x="10617501" y="2406541"/>
              <a:ext cx="117121" cy="15682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2"/>
            <p:cNvCxnSpPr>
              <a:stCxn id="32" idx="1"/>
              <a:endCxn id="31" idx="4"/>
            </p:cNvCxnSpPr>
            <p:nvPr/>
          </p:nvCxnSpPr>
          <p:spPr>
            <a:xfrm rot="2881072" flipH="1" flipV="1">
              <a:off x="10525935" y="2219337"/>
              <a:ext cx="100483" cy="217906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3"/>
            <p:cNvCxnSpPr>
              <a:stCxn id="18" idx="7"/>
              <a:endCxn id="31" idx="2"/>
            </p:cNvCxnSpPr>
            <p:nvPr/>
          </p:nvCxnSpPr>
          <p:spPr>
            <a:xfrm rot="2881072" flipV="1">
              <a:off x="10529527" y="1997559"/>
              <a:ext cx="98022" cy="5768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4"/>
            <p:cNvCxnSpPr>
              <a:stCxn id="31" idx="1"/>
              <a:endCxn id="17" idx="5"/>
            </p:cNvCxnSpPr>
            <p:nvPr/>
          </p:nvCxnSpPr>
          <p:spPr>
            <a:xfrm rot="2881072" flipH="1" flipV="1">
              <a:off x="10669362" y="1828684"/>
              <a:ext cx="134217" cy="15989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5"/>
            <p:cNvCxnSpPr>
              <a:stCxn id="31" idx="0"/>
              <a:endCxn id="21" idx="4"/>
            </p:cNvCxnSpPr>
            <p:nvPr/>
          </p:nvCxnSpPr>
          <p:spPr>
            <a:xfrm rot="2881072" flipV="1">
              <a:off x="10857731" y="1939485"/>
              <a:ext cx="32405" cy="150161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6"/>
            <p:cNvCxnSpPr>
              <a:stCxn id="31" idx="7"/>
              <a:endCxn id="20" idx="3"/>
            </p:cNvCxnSpPr>
            <p:nvPr/>
          </p:nvCxnSpPr>
          <p:spPr>
            <a:xfrm rot="2881072" flipV="1">
              <a:off x="10865310" y="2082455"/>
              <a:ext cx="199028" cy="15989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7"/>
            <p:cNvCxnSpPr>
              <a:stCxn id="31" idx="6"/>
              <a:endCxn id="23" idx="1"/>
            </p:cNvCxnSpPr>
            <p:nvPr/>
          </p:nvCxnSpPr>
          <p:spPr>
            <a:xfrm rot="2881072">
              <a:off x="10746265" y="2279234"/>
              <a:ext cx="168493" cy="6436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Oval 78"/>
            <p:cNvSpPr/>
            <p:nvPr/>
          </p:nvSpPr>
          <p:spPr>
            <a:xfrm rot="2881072">
              <a:off x="8158138" y="4339718"/>
              <a:ext cx="260282" cy="86280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172" name="矩形 171"/>
          <p:cNvSpPr/>
          <p:nvPr/>
        </p:nvSpPr>
        <p:spPr>
          <a:xfrm>
            <a:off x="858201" y="51470"/>
            <a:ext cx="3884393" cy="553996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zh-TW" altLang="en-US" sz="3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電子檔上傳網站說明</a:t>
            </a:r>
            <a:r>
              <a:rPr lang="en-US" altLang="zh-TW" sz="3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endParaRPr lang="zh-CN" altLang="en-US" sz="30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971" y="699542"/>
            <a:ext cx="6235333" cy="418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向右箭號 3"/>
          <p:cNvSpPr/>
          <p:nvPr/>
        </p:nvSpPr>
        <p:spPr>
          <a:xfrm rot="3483373">
            <a:off x="3657223" y="4102548"/>
            <a:ext cx="893968" cy="376658"/>
          </a:xfrm>
          <a:prstGeom prst="rightArrow">
            <a:avLst>
              <a:gd name="adj1" fmla="val 45001"/>
              <a:gd name="adj2" fmla="val 4785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23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697"/>
          <a:stretch/>
        </p:blipFill>
        <p:spPr bwMode="auto">
          <a:xfrm>
            <a:off x="-3743" y="4978"/>
            <a:ext cx="9144000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/>
          <p:cNvGrpSpPr/>
          <p:nvPr/>
        </p:nvGrpSpPr>
        <p:grpSpPr>
          <a:xfrm rot="21388552" flipH="1">
            <a:off x="242579" y="27865"/>
            <a:ext cx="689534" cy="625672"/>
            <a:chOff x="7930034" y="1635267"/>
            <a:chExt cx="3330788" cy="3022303"/>
          </a:xfrm>
          <a:solidFill>
            <a:srgbClr val="01A89E"/>
          </a:solidFill>
        </p:grpSpPr>
        <p:sp>
          <p:nvSpPr>
            <p:cNvPr id="7" name="Isosceles Triangle 7"/>
            <p:cNvSpPr/>
            <p:nvPr/>
          </p:nvSpPr>
          <p:spPr>
            <a:xfrm rot="2881072" flipV="1">
              <a:off x="8019596" y="3910238"/>
              <a:ext cx="657770" cy="836894"/>
            </a:xfrm>
            <a:prstGeom prst="triangl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9" name="Isosceles Triangle 8"/>
            <p:cNvSpPr/>
            <p:nvPr/>
          </p:nvSpPr>
          <p:spPr>
            <a:xfrm rot="2881072" flipV="1">
              <a:off x="8030238" y="4326992"/>
              <a:ext cx="265230" cy="337457"/>
            </a:xfrm>
            <a:prstGeom prst="triangl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 rot="2881072">
              <a:off x="8580663" y="3515722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 rot="2881072">
              <a:off x="8794981" y="3751961"/>
              <a:ext cx="95276" cy="95276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 rot="2881072">
              <a:off x="9017027" y="4000657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 rot="2881072">
              <a:off x="8917084" y="3212998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 rot="2881072">
              <a:off x="9276075" y="2947576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6" name="Oval 14"/>
            <p:cNvSpPr/>
            <p:nvPr/>
          </p:nvSpPr>
          <p:spPr>
            <a:xfrm rot="2881072">
              <a:off x="9632596" y="2569151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7" name="Oval 15"/>
            <p:cNvSpPr/>
            <p:nvPr/>
          </p:nvSpPr>
          <p:spPr>
            <a:xfrm rot="2881072">
              <a:off x="10670430" y="1635267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8" name="Oval 16"/>
            <p:cNvSpPr/>
            <p:nvPr/>
          </p:nvSpPr>
          <p:spPr>
            <a:xfrm rot="2881072">
              <a:off x="10354311" y="1919723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9" name="Oval 17"/>
            <p:cNvSpPr/>
            <p:nvPr/>
          </p:nvSpPr>
          <p:spPr>
            <a:xfrm rot="2881072">
              <a:off x="10038597" y="2253810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0" name="Oval 18"/>
            <p:cNvSpPr/>
            <p:nvPr/>
          </p:nvSpPr>
          <p:spPr>
            <a:xfrm rot="2881072">
              <a:off x="11090701" y="2102318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1" name="Oval 19"/>
            <p:cNvSpPr/>
            <p:nvPr/>
          </p:nvSpPr>
          <p:spPr>
            <a:xfrm rot="2881072">
              <a:off x="10927069" y="1888511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2" name="Oval 20"/>
            <p:cNvSpPr/>
            <p:nvPr/>
          </p:nvSpPr>
          <p:spPr>
            <a:xfrm rot="2881072">
              <a:off x="10521112" y="2708784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3" name="Oval 21"/>
            <p:cNvSpPr/>
            <p:nvPr/>
          </p:nvSpPr>
          <p:spPr>
            <a:xfrm rot="2881072">
              <a:off x="10773401" y="2395452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4" name="Oval 22"/>
            <p:cNvSpPr/>
            <p:nvPr/>
          </p:nvSpPr>
          <p:spPr>
            <a:xfrm rot="2881072">
              <a:off x="10296370" y="2849452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5" name="Oval 23"/>
            <p:cNvSpPr/>
            <p:nvPr/>
          </p:nvSpPr>
          <p:spPr>
            <a:xfrm rot="2881072">
              <a:off x="9902669" y="3265284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6" name="Oval 24"/>
            <p:cNvSpPr/>
            <p:nvPr/>
          </p:nvSpPr>
          <p:spPr>
            <a:xfrm rot="2881072">
              <a:off x="9632463" y="3446861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7" name="Oval 25"/>
            <p:cNvSpPr/>
            <p:nvPr/>
          </p:nvSpPr>
          <p:spPr>
            <a:xfrm rot="2881072">
              <a:off x="9314753" y="3794314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8" name="Oval 26"/>
            <p:cNvSpPr/>
            <p:nvPr/>
          </p:nvSpPr>
          <p:spPr>
            <a:xfrm rot="2881072">
              <a:off x="10112396" y="2598419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29" name="Oval 27"/>
            <p:cNvSpPr/>
            <p:nvPr/>
          </p:nvSpPr>
          <p:spPr>
            <a:xfrm rot="2881072">
              <a:off x="9877954" y="2841818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0" name="Oval 28"/>
            <p:cNvSpPr/>
            <p:nvPr/>
          </p:nvSpPr>
          <p:spPr>
            <a:xfrm rot="2881072">
              <a:off x="9254321" y="3121514"/>
              <a:ext cx="247155" cy="247155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1" name="Oval 29"/>
            <p:cNvSpPr/>
            <p:nvPr/>
          </p:nvSpPr>
          <p:spPr>
            <a:xfrm rot="2881072">
              <a:off x="10591845" y="2011825"/>
              <a:ext cx="247155" cy="247155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2" name="Oval 30"/>
            <p:cNvSpPr/>
            <p:nvPr/>
          </p:nvSpPr>
          <p:spPr>
            <a:xfrm rot="2881072">
              <a:off x="10473364" y="2438442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3" name="Oval 31"/>
            <p:cNvSpPr/>
            <p:nvPr/>
          </p:nvSpPr>
          <p:spPr>
            <a:xfrm rot="2881072">
              <a:off x="9067241" y="3634743"/>
              <a:ext cx="170121" cy="170121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34" name="Oval 32"/>
            <p:cNvSpPr/>
            <p:nvPr/>
          </p:nvSpPr>
          <p:spPr>
            <a:xfrm rot="2881072">
              <a:off x="9610135" y="2931868"/>
              <a:ext cx="105312" cy="105312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cxnSp>
          <p:nvCxnSpPr>
            <p:cNvPr id="35" name="Straight Connector 33"/>
            <p:cNvCxnSpPr>
              <a:stCxn id="10" idx="6"/>
              <a:endCxn id="11" idx="2"/>
            </p:cNvCxnSpPr>
            <p:nvPr/>
          </p:nvCxnSpPr>
          <p:spPr>
            <a:xfrm rot="2881072">
              <a:off x="8699978" y="3713354"/>
              <a:ext cx="133418" cy="149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4"/>
            <p:cNvCxnSpPr>
              <a:stCxn id="11" idx="6"/>
              <a:endCxn id="12" idx="2"/>
            </p:cNvCxnSpPr>
            <p:nvPr/>
          </p:nvCxnSpPr>
          <p:spPr>
            <a:xfrm rot="2881072" flipV="1">
              <a:off x="8833064" y="3928003"/>
              <a:ext cx="253546" cy="149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5"/>
            <p:cNvCxnSpPr>
              <a:stCxn id="12" idx="0"/>
              <a:endCxn id="27" idx="4"/>
            </p:cNvCxnSpPr>
            <p:nvPr/>
          </p:nvCxnSpPr>
          <p:spPr>
            <a:xfrm rot="2881072" flipH="1" flipV="1">
              <a:off x="9246792" y="3845901"/>
              <a:ext cx="1" cy="21920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6"/>
            <p:cNvCxnSpPr>
              <a:stCxn id="27" idx="0"/>
              <a:endCxn id="26" idx="4"/>
            </p:cNvCxnSpPr>
            <p:nvPr/>
          </p:nvCxnSpPr>
          <p:spPr>
            <a:xfrm rot="2881072" flipV="1">
              <a:off x="9530423" y="3533644"/>
              <a:ext cx="0" cy="33327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7"/>
            <p:cNvCxnSpPr>
              <a:stCxn id="26" idx="0"/>
              <a:endCxn id="25" idx="4"/>
            </p:cNvCxnSpPr>
            <p:nvPr/>
          </p:nvCxnSpPr>
          <p:spPr>
            <a:xfrm rot="2881072" flipV="1">
              <a:off x="9848469" y="3323000"/>
              <a:ext cx="0" cy="18218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8"/>
            <p:cNvCxnSpPr>
              <a:stCxn id="25" idx="0"/>
              <a:endCxn id="24" idx="4"/>
            </p:cNvCxnSpPr>
            <p:nvPr/>
          </p:nvCxnSpPr>
          <p:spPr>
            <a:xfrm rot="2881072" flipV="1">
              <a:off x="10156334" y="2919312"/>
              <a:ext cx="1" cy="43550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39"/>
            <p:cNvCxnSpPr>
              <a:stCxn id="24" idx="0"/>
              <a:endCxn id="22" idx="4"/>
            </p:cNvCxnSpPr>
            <p:nvPr/>
          </p:nvCxnSpPr>
          <p:spPr>
            <a:xfrm rot="2881072" flipH="1" flipV="1">
              <a:off x="10489643" y="2776626"/>
              <a:ext cx="1" cy="121026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0"/>
            <p:cNvCxnSpPr>
              <a:stCxn id="22" idx="0"/>
              <a:endCxn id="23" idx="4"/>
            </p:cNvCxnSpPr>
            <p:nvPr/>
          </p:nvCxnSpPr>
          <p:spPr>
            <a:xfrm rot="2881072" flipH="1" flipV="1">
              <a:off x="10694872" y="2500903"/>
              <a:ext cx="18397" cy="261823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1"/>
            <p:cNvCxnSpPr>
              <a:stCxn id="23" idx="0"/>
              <a:endCxn id="20" idx="4"/>
            </p:cNvCxnSpPr>
            <p:nvPr/>
          </p:nvCxnSpPr>
          <p:spPr>
            <a:xfrm rot="2881072" flipH="1" flipV="1">
              <a:off x="11014282" y="2203035"/>
              <a:ext cx="5660" cy="26182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2"/>
            <p:cNvCxnSpPr>
              <a:stCxn id="20" idx="2"/>
              <a:endCxn id="21" idx="6"/>
            </p:cNvCxnSpPr>
            <p:nvPr/>
          </p:nvCxnSpPr>
          <p:spPr>
            <a:xfrm rot="2881072" flipH="1" flipV="1">
              <a:off x="10978688" y="2042746"/>
              <a:ext cx="176435" cy="1896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3"/>
            <p:cNvCxnSpPr>
              <a:stCxn id="21" idx="2"/>
              <a:endCxn id="17" idx="6"/>
            </p:cNvCxnSpPr>
            <p:nvPr/>
          </p:nvCxnSpPr>
          <p:spPr>
            <a:xfrm rot="2881072" flipH="1">
              <a:off x="10790228" y="1833308"/>
              <a:ext cx="176435" cy="1896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4"/>
            <p:cNvCxnSpPr>
              <a:stCxn id="17" idx="4"/>
              <a:endCxn id="18" idx="0"/>
            </p:cNvCxnSpPr>
            <p:nvPr/>
          </p:nvCxnSpPr>
          <p:spPr>
            <a:xfrm rot="2881072">
              <a:off x="10597431" y="1734987"/>
              <a:ext cx="0" cy="25513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5"/>
            <p:cNvCxnSpPr>
              <a:stCxn id="18" idx="4"/>
              <a:endCxn id="19" idx="0"/>
            </p:cNvCxnSpPr>
            <p:nvPr/>
          </p:nvCxnSpPr>
          <p:spPr>
            <a:xfrm rot="2881072" flipH="1">
              <a:off x="10248969" y="2005036"/>
              <a:ext cx="8600" cy="322854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6"/>
            <p:cNvCxnSpPr>
              <a:stCxn id="19" idx="4"/>
              <a:endCxn id="16" idx="0"/>
            </p:cNvCxnSpPr>
            <p:nvPr/>
          </p:nvCxnSpPr>
          <p:spPr>
            <a:xfrm rot="2881072">
              <a:off x="9912199" y="2283199"/>
              <a:ext cx="8600" cy="372604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7"/>
            <p:cNvCxnSpPr>
              <a:stCxn id="16" idx="4"/>
              <a:endCxn id="14" idx="0"/>
            </p:cNvCxnSpPr>
            <p:nvPr/>
          </p:nvCxnSpPr>
          <p:spPr>
            <a:xfrm rot="2881072" flipH="1">
              <a:off x="9509682" y="2646637"/>
              <a:ext cx="2937" cy="38284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8"/>
            <p:cNvCxnSpPr>
              <a:stCxn id="14" idx="4"/>
              <a:endCxn id="13" idx="0"/>
            </p:cNvCxnSpPr>
            <p:nvPr/>
          </p:nvCxnSpPr>
          <p:spPr>
            <a:xfrm rot="2881072">
              <a:off x="9176013" y="2986173"/>
              <a:ext cx="2937" cy="30426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49"/>
            <p:cNvCxnSpPr>
              <a:stCxn id="13" idx="4"/>
              <a:endCxn id="10" idx="0"/>
            </p:cNvCxnSpPr>
            <p:nvPr/>
          </p:nvCxnSpPr>
          <p:spPr>
            <a:xfrm rot="2881072">
              <a:off x="8833934" y="3308196"/>
              <a:ext cx="0" cy="282450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0"/>
            <p:cNvCxnSpPr>
              <a:stCxn id="10" idx="7"/>
              <a:endCxn id="33" idx="2"/>
            </p:cNvCxnSpPr>
            <p:nvPr/>
          </p:nvCxnSpPr>
          <p:spPr>
            <a:xfrm rot="2881072" flipV="1">
              <a:off x="8788666" y="3519948"/>
              <a:ext cx="268739" cy="22193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1"/>
            <p:cNvCxnSpPr>
              <a:stCxn id="33" idx="6"/>
              <a:endCxn id="12" idx="1"/>
            </p:cNvCxnSpPr>
            <p:nvPr/>
          </p:nvCxnSpPr>
          <p:spPr>
            <a:xfrm rot="2881072">
              <a:off x="9111278" y="3780935"/>
              <a:ext cx="93208" cy="22193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2"/>
            <p:cNvCxnSpPr>
              <a:stCxn id="33" idx="4"/>
              <a:endCxn id="11" idx="7"/>
            </p:cNvCxnSpPr>
            <p:nvPr/>
          </p:nvCxnSpPr>
          <p:spPr>
            <a:xfrm rot="2881072" flipH="1">
              <a:off x="8932559" y="3706988"/>
              <a:ext cx="114145" cy="164833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3"/>
            <p:cNvCxnSpPr>
              <a:stCxn id="33" idx="1"/>
              <a:endCxn id="13" idx="6"/>
            </p:cNvCxnSpPr>
            <p:nvPr/>
          </p:nvCxnSpPr>
          <p:spPr>
            <a:xfrm rot="2881072" flipH="1" flipV="1">
              <a:off x="8973541" y="3442906"/>
              <a:ext cx="268739" cy="11033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4"/>
            <p:cNvCxnSpPr>
              <a:stCxn id="13" idx="7"/>
              <a:endCxn id="30" idx="3"/>
            </p:cNvCxnSpPr>
            <p:nvPr/>
          </p:nvCxnSpPr>
          <p:spPr>
            <a:xfrm rot="2881072" flipV="1">
              <a:off x="9138569" y="3186951"/>
              <a:ext cx="64440" cy="16721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5"/>
            <p:cNvCxnSpPr>
              <a:stCxn id="30" idx="6"/>
              <a:endCxn id="26" idx="2"/>
            </p:cNvCxnSpPr>
            <p:nvPr/>
          </p:nvCxnSpPr>
          <p:spPr>
            <a:xfrm rot="2881072" flipV="1">
              <a:off x="9444717" y="3372521"/>
              <a:ext cx="231753" cy="6060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6"/>
            <p:cNvCxnSpPr>
              <a:stCxn id="27" idx="1"/>
              <a:endCxn id="30" idx="5"/>
            </p:cNvCxnSpPr>
            <p:nvPr/>
          </p:nvCxnSpPr>
          <p:spPr>
            <a:xfrm rot="2881072" flipH="1" flipV="1">
              <a:off x="9212899" y="3438553"/>
              <a:ext cx="315776" cy="28577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7"/>
            <p:cNvCxnSpPr>
              <a:stCxn id="33" idx="0"/>
              <a:endCxn id="26" idx="3"/>
            </p:cNvCxnSpPr>
            <p:nvPr/>
          </p:nvCxnSpPr>
          <p:spPr>
            <a:xfrm rot="2881072" flipV="1">
              <a:off x="9334924" y="3394861"/>
              <a:ext cx="178267" cy="40062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8"/>
            <p:cNvCxnSpPr>
              <a:stCxn id="26" idx="1"/>
              <a:endCxn id="34" idx="5"/>
            </p:cNvCxnSpPr>
            <p:nvPr/>
          </p:nvCxnSpPr>
          <p:spPr>
            <a:xfrm rot="2881072" flipH="1" flipV="1">
              <a:off x="9517940" y="3127999"/>
              <a:ext cx="346141" cy="22808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59"/>
            <p:cNvCxnSpPr>
              <a:stCxn id="14" idx="7"/>
              <a:endCxn id="34" idx="3"/>
            </p:cNvCxnSpPr>
            <p:nvPr/>
          </p:nvCxnSpPr>
          <p:spPr>
            <a:xfrm rot="2881072" flipV="1">
              <a:off x="9427106" y="2900196"/>
              <a:ext cx="137310" cy="18436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0"/>
            <p:cNvCxnSpPr>
              <a:stCxn id="34" idx="7"/>
              <a:endCxn id="29" idx="3"/>
            </p:cNvCxnSpPr>
            <p:nvPr/>
          </p:nvCxnSpPr>
          <p:spPr>
            <a:xfrm rot="2881072" flipV="1">
              <a:off x="9766429" y="2872672"/>
              <a:ext cx="60588" cy="16435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1"/>
            <p:cNvCxnSpPr>
              <a:stCxn id="25" idx="1"/>
              <a:endCxn id="29" idx="5"/>
            </p:cNvCxnSpPr>
            <p:nvPr/>
          </p:nvCxnSpPr>
          <p:spPr>
            <a:xfrm rot="2881072" flipH="1" flipV="1">
              <a:off x="9864230" y="3053630"/>
              <a:ext cx="188174" cy="16991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2"/>
            <p:cNvCxnSpPr>
              <a:stCxn id="30" idx="0"/>
              <a:endCxn id="34" idx="4"/>
            </p:cNvCxnSpPr>
            <p:nvPr/>
          </p:nvCxnSpPr>
          <p:spPr>
            <a:xfrm rot="2881072" flipH="1" flipV="1">
              <a:off x="9545140" y="2986171"/>
              <a:ext cx="3130" cy="20983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3"/>
            <p:cNvCxnSpPr>
              <a:stCxn id="34" idx="0"/>
              <a:endCxn id="16" idx="5"/>
            </p:cNvCxnSpPr>
            <p:nvPr/>
          </p:nvCxnSpPr>
          <p:spPr>
            <a:xfrm rot="2881072" flipH="1" flipV="1">
              <a:off x="9633209" y="2769764"/>
              <a:ext cx="148693" cy="14892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4"/>
            <p:cNvCxnSpPr>
              <a:stCxn id="16" idx="7"/>
              <a:endCxn id="28" idx="3"/>
            </p:cNvCxnSpPr>
            <p:nvPr/>
          </p:nvCxnSpPr>
          <p:spPr>
            <a:xfrm rot="2881072" flipV="1">
              <a:off x="9857759" y="2534851"/>
              <a:ext cx="199551" cy="237291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5"/>
            <p:cNvCxnSpPr>
              <a:stCxn id="28" idx="1"/>
              <a:endCxn id="19" idx="6"/>
            </p:cNvCxnSpPr>
            <p:nvPr/>
          </p:nvCxnSpPr>
          <p:spPr>
            <a:xfrm rot="2881072" flipH="1" flipV="1">
              <a:off x="10039329" y="2402842"/>
              <a:ext cx="215641" cy="138417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6"/>
            <p:cNvCxnSpPr>
              <a:stCxn id="19" idx="7"/>
              <a:endCxn id="32" idx="2"/>
            </p:cNvCxnSpPr>
            <p:nvPr/>
          </p:nvCxnSpPr>
          <p:spPr>
            <a:xfrm rot="2881072" flipV="1">
              <a:off x="10148231" y="2299371"/>
              <a:ext cx="338173" cy="162453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7"/>
            <p:cNvCxnSpPr>
              <a:stCxn id="28" idx="0"/>
              <a:endCxn id="32" idx="4"/>
            </p:cNvCxnSpPr>
            <p:nvPr/>
          </p:nvCxnSpPr>
          <p:spPr>
            <a:xfrm rot="2881072" flipV="1">
              <a:off x="10284270" y="2436075"/>
              <a:ext cx="122532" cy="270024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8"/>
            <p:cNvCxnSpPr>
              <a:stCxn id="29" idx="0"/>
              <a:endCxn id="28" idx="5"/>
            </p:cNvCxnSpPr>
            <p:nvPr/>
          </p:nvCxnSpPr>
          <p:spPr>
            <a:xfrm rot="2881072" flipH="1" flipV="1">
              <a:off x="10077940" y="2680632"/>
              <a:ext cx="32644" cy="212376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69"/>
            <p:cNvCxnSpPr>
              <a:stCxn id="28" idx="7"/>
              <a:endCxn id="22" idx="2"/>
            </p:cNvCxnSpPr>
            <p:nvPr/>
          </p:nvCxnSpPr>
          <p:spPr>
            <a:xfrm rot="2881072" flipV="1">
              <a:off x="10245320" y="2591690"/>
              <a:ext cx="265541" cy="19276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0"/>
            <p:cNvCxnSpPr>
              <a:stCxn id="22" idx="1"/>
              <a:endCxn id="32" idx="6"/>
            </p:cNvCxnSpPr>
            <p:nvPr/>
          </p:nvCxnSpPr>
          <p:spPr>
            <a:xfrm rot="2881072" flipH="1" flipV="1">
              <a:off x="10497387" y="2565496"/>
              <a:ext cx="143009" cy="10810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1"/>
            <p:cNvCxnSpPr>
              <a:stCxn id="32" idx="7"/>
              <a:endCxn id="23" idx="3"/>
            </p:cNvCxnSpPr>
            <p:nvPr/>
          </p:nvCxnSpPr>
          <p:spPr>
            <a:xfrm rot="2881072" flipV="1">
              <a:off x="10617501" y="2406541"/>
              <a:ext cx="117121" cy="156822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2"/>
            <p:cNvCxnSpPr>
              <a:stCxn id="32" idx="1"/>
              <a:endCxn id="31" idx="4"/>
            </p:cNvCxnSpPr>
            <p:nvPr/>
          </p:nvCxnSpPr>
          <p:spPr>
            <a:xfrm rot="2881072" flipH="1" flipV="1">
              <a:off x="10525935" y="2219337"/>
              <a:ext cx="100483" cy="217906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3"/>
            <p:cNvCxnSpPr>
              <a:stCxn id="18" idx="7"/>
              <a:endCxn id="31" idx="2"/>
            </p:cNvCxnSpPr>
            <p:nvPr/>
          </p:nvCxnSpPr>
          <p:spPr>
            <a:xfrm rot="2881072" flipV="1">
              <a:off x="10529527" y="1997559"/>
              <a:ext cx="98022" cy="57685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4"/>
            <p:cNvCxnSpPr>
              <a:stCxn id="31" idx="1"/>
              <a:endCxn id="17" idx="5"/>
            </p:cNvCxnSpPr>
            <p:nvPr/>
          </p:nvCxnSpPr>
          <p:spPr>
            <a:xfrm rot="2881072" flipH="1" flipV="1">
              <a:off x="10669362" y="1828684"/>
              <a:ext cx="134217" cy="15989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5"/>
            <p:cNvCxnSpPr>
              <a:stCxn id="31" idx="0"/>
              <a:endCxn id="21" idx="4"/>
            </p:cNvCxnSpPr>
            <p:nvPr/>
          </p:nvCxnSpPr>
          <p:spPr>
            <a:xfrm rot="2881072" flipV="1">
              <a:off x="10857731" y="1939485"/>
              <a:ext cx="32405" cy="150161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6"/>
            <p:cNvCxnSpPr>
              <a:stCxn id="31" idx="7"/>
              <a:endCxn id="20" idx="3"/>
            </p:cNvCxnSpPr>
            <p:nvPr/>
          </p:nvCxnSpPr>
          <p:spPr>
            <a:xfrm rot="2881072" flipV="1">
              <a:off x="10865310" y="2082455"/>
              <a:ext cx="199028" cy="159899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7"/>
            <p:cNvCxnSpPr>
              <a:stCxn id="31" idx="6"/>
              <a:endCxn id="23" idx="1"/>
            </p:cNvCxnSpPr>
            <p:nvPr/>
          </p:nvCxnSpPr>
          <p:spPr>
            <a:xfrm rot="2881072">
              <a:off x="10746265" y="2279234"/>
              <a:ext cx="168493" cy="64368"/>
            </a:xfrm>
            <a:prstGeom prst="line">
              <a:avLst/>
            </a:prstGeom>
            <a:grpFill/>
            <a:ln w="3175">
              <a:solidFill>
                <a:srgbClr val="B32229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Oval 78"/>
            <p:cNvSpPr/>
            <p:nvPr/>
          </p:nvSpPr>
          <p:spPr>
            <a:xfrm rot="2881072">
              <a:off x="8158138" y="4339718"/>
              <a:ext cx="260282" cy="86280"/>
            </a:xfrm>
            <a:prstGeom prst="ellipse">
              <a:avLst/>
            </a:prstGeom>
            <a:solidFill>
              <a:srgbClr val="B322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766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172" name="矩形 171"/>
          <p:cNvSpPr/>
          <p:nvPr/>
        </p:nvSpPr>
        <p:spPr>
          <a:xfrm>
            <a:off x="858201" y="51470"/>
            <a:ext cx="3884393" cy="553996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zh-TW" altLang="en-US" sz="3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電子檔上傳網站說明</a:t>
            </a:r>
            <a:r>
              <a:rPr lang="en-US" altLang="zh-TW" sz="3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6</a:t>
            </a:r>
            <a:endParaRPr lang="zh-CN" altLang="en-US" sz="30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81" name="表格 80"/>
          <p:cNvGraphicFramePr>
            <a:graphicFrameLocks noGrp="1"/>
          </p:cNvGraphicFramePr>
          <p:nvPr/>
        </p:nvGraphicFramePr>
        <p:xfrm>
          <a:off x="1071538" y="857238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計畫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教育處承辦人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聯絡方式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社群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盧思樺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mtClean="0"/>
                        <a:t>8462860-570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學校本位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王念慈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8462860-569</a:t>
                      </a:r>
                      <a:endParaRPr lang="zh-TW" alt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TW" altLang="en-US" dirty="0" smtClean="0"/>
                        <a:t>策略聯盟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 smtClean="0"/>
                        <a:t>王念慈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8462860-569</a:t>
                      </a:r>
                      <a:endParaRPr lang="zh-TW" alt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23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1567</TotalTime>
  <Words>60</Words>
  <Application>Microsoft Office PowerPoint</Application>
  <PresentationFormat>如螢幕大小 (16:9)</PresentationFormat>
  <Paragraphs>18</Paragraphs>
  <Slides>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7" baseType="lpstr">
      <vt:lpstr>Office 主题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http://www.ypppt.com/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胡智翔</dc:creator>
  <cp:keywords>http:/www.ypppt.com</cp:keywords>
  <dc:description>http://www.ypppt.com/</dc:description>
  <cp:lastModifiedBy>林佑信</cp:lastModifiedBy>
  <cp:revision>286</cp:revision>
  <dcterms:created xsi:type="dcterms:W3CDTF">2016-07-13T03:16:31Z</dcterms:created>
  <dcterms:modified xsi:type="dcterms:W3CDTF">2021-03-10T00:52:30Z</dcterms:modified>
</cp:coreProperties>
</file>