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7" r:id="rId2"/>
    <p:sldId id="309" r:id="rId3"/>
    <p:sldId id="258" r:id="rId4"/>
    <p:sldId id="260" r:id="rId5"/>
    <p:sldId id="311" r:id="rId6"/>
    <p:sldId id="298" r:id="rId7"/>
    <p:sldId id="305" r:id="rId8"/>
    <p:sldId id="306" r:id="rId9"/>
    <p:sldId id="307" r:id="rId10"/>
    <p:sldId id="314" r:id="rId11"/>
    <p:sldId id="310" r:id="rId12"/>
    <p:sldId id="315" r:id="rId13"/>
    <p:sldId id="300" r:id="rId14"/>
    <p:sldId id="301" r:id="rId15"/>
    <p:sldId id="313" r:id="rId16"/>
    <p:sldId id="312" r:id="rId17"/>
  </p:sldIdLst>
  <p:sldSz cx="12192000" cy="6858000"/>
  <p:notesSz cx="7104063" cy="10234613"/>
  <p:defaultTextStyle>
    <a:defPPr rtl="0">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5" autoAdjust="0"/>
    <p:restoredTop sz="88355" autoAdjust="0"/>
  </p:normalViewPr>
  <p:slideViewPr>
    <p:cSldViewPr snapToGrid="0">
      <p:cViewPr varScale="1">
        <p:scale>
          <a:sx n="69" d="100"/>
          <a:sy n="69" d="100"/>
        </p:scale>
        <p:origin x="564" y="40"/>
      </p:cViewPr>
      <p:guideLst/>
    </p:cSldViewPr>
  </p:slideViewPr>
  <p:notesTextViewPr>
    <p:cViewPr>
      <p:scale>
        <a:sx n="1" d="1"/>
        <a:sy n="1" d="1"/>
      </p:scale>
      <p:origin x="0" y="0"/>
    </p:cViewPr>
  </p:notesTextViewPr>
  <p:notesViewPr>
    <p:cSldViewPr snapToGrid="0">
      <p:cViewPr varScale="1">
        <p:scale>
          <a:sx n="100" d="100"/>
          <a:sy n="100" d="100"/>
        </p:scale>
        <p:origin x="355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42BC11-90CF-49FF-8D61-E8A8AAFE1BB6}" type="doc">
      <dgm:prSet loTypeId="urn:microsoft.com/office/officeart/2005/8/layout/default" loCatId="list" qsTypeId="urn:microsoft.com/office/officeart/2005/8/quickstyle/simple1" qsCatId="simple" csTypeId="urn:microsoft.com/office/officeart/2005/8/colors/colorful1" csCatId="colorful" phldr="1"/>
      <dgm:spPr/>
      <dgm:t>
        <a:bodyPr rtlCol="0"/>
        <a:lstStyle/>
        <a:p>
          <a:pPr rtl="0"/>
          <a:endParaRPr lang="en-US"/>
        </a:p>
      </dgm:t>
    </dgm:pt>
    <dgm:pt modelId="{0EFAF7DB-220E-474B-A306-B18848A2E64E}">
      <dgm:prSet phldrT="[Text]"/>
      <dgm:spPr>
        <a:solidFill>
          <a:schemeClr val="accent5">
            <a:lumMod val="50000"/>
          </a:schemeClr>
        </a:solidFill>
      </dgm:spPr>
      <dgm:t>
        <a:bodyPr rtlCol="0"/>
        <a:lstStyle/>
        <a:p>
          <a:pPr rtl="0"/>
          <a:r>
            <a:rPr lang="zh-TW" altLang="en-US" noProof="0" dirty="0" smtClean="0">
              <a:latin typeface="微軟正黑體" panose="020B0604030504040204" pitchFamily="34" charset="-120"/>
              <a:ea typeface="微軟正黑體" panose="020B0604030504040204" pitchFamily="34" charset="-120"/>
            </a:rPr>
            <a:t>身分證統一編號</a:t>
          </a:r>
          <a:endParaRPr lang="zh-TW" altLang="en-US" noProof="0" dirty="0">
            <a:latin typeface="微軟正黑體" panose="020B0604030504040204" pitchFamily="34" charset="-120"/>
            <a:ea typeface="微軟正黑體" panose="020B0604030504040204" pitchFamily="34" charset="-120"/>
          </a:endParaRPr>
        </a:p>
      </dgm:t>
    </dgm:pt>
    <dgm:pt modelId="{ADEA5C60-BA03-45CE-8AE4-87E8350E817F}" type="parTrans" cxnId="{E88E6FD0-5EE8-42CE-8AC4-D71962510EE7}">
      <dgm:prSet/>
      <dgm:spPr/>
      <dgm:t>
        <a:bodyPr rtlCol="0"/>
        <a:lstStyle/>
        <a:p>
          <a:pPr rtl="0"/>
          <a:endParaRPr lang="en-US"/>
        </a:p>
      </dgm:t>
    </dgm:pt>
    <dgm:pt modelId="{8655DB40-16AB-41AF-B7B9-C009642A6E8E}" type="sibTrans" cxnId="{E88E6FD0-5EE8-42CE-8AC4-D71962510EE7}">
      <dgm:prSet/>
      <dgm:spPr/>
      <dgm:t>
        <a:bodyPr rtlCol="0"/>
        <a:lstStyle/>
        <a:p>
          <a:pPr rtl="0"/>
          <a:endParaRPr lang="en-US"/>
        </a:p>
      </dgm:t>
    </dgm:pt>
    <dgm:pt modelId="{9CA7C66F-6CF9-4093-95BD-C861D9811AA0}">
      <dgm:prSet phldrT="[Text]"/>
      <dgm:spPr>
        <a:solidFill>
          <a:schemeClr val="accent3">
            <a:lumMod val="50000"/>
          </a:schemeClr>
        </a:solidFill>
      </dgm:spPr>
      <dgm:t>
        <a:bodyPr rtlCol="0"/>
        <a:lstStyle/>
        <a:p>
          <a:pPr rtl="0"/>
          <a:r>
            <a:rPr lang="zh-TW" altLang="en-US" noProof="0" dirty="0" smtClean="0">
              <a:latin typeface="微軟正黑體" panose="020B0604030504040204" pitchFamily="34" charset="-120"/>
              <a:ea typeface="微軟正黑體" panose="020B0604030504040204" pitchFamily="34" charset="-120"/>
            </a:rPr>
            <a:t>服務機關及現任職務</a:t>
          </a:r>
          <a:endParaRPr lang="zh-TW" altLang="en-US" noProof="0" dirty="0">
            <a:latin typeface="微軟正黑體" panose="020B0604030504040204" pitchFamily="34" charset="-120"/>
            <a:ea typeface="微軟正黑體" panose="020B0604030504040204" pitchFamily="34" charset="-120"/>
          </a:endParaRPr>
        </a:p>
      </dgm:t>
      <dgm:extLst>
        <a:ext uri="{E40237B7-FDA0-4F09-8148-C483321AD2D9}">
          <dgm14:cNvPr xmlns:dgm14="http://schemas.microsoft.com/office/drawing/2010/diagram" id="0" name="" descr="Basic Block List" title="SmartArt"/>
        </a:ext>
      </dgm:extLst>
    </dgm:pt>
    <dgm:pt modelId="{5C383048-3A83-419C-82E9-AA46D2B4FFD3}" type="parTrans" cxnId="{1A254136-9EEE-43D0-BC71-1289B085104A}">
      <dgm:prSet/>
      <dgm:spPr/>
      <dgm:t>
        <a:bodyPr rtlCol="0"/>
        <a:lstStyle/>
        <a:p>
          <a:pPr rtl="0"/>
          <a:endParaRPr lang="en-US"/>
        </a:p>
      </dgm:t>
    </dgm:pt>
    <dgm:pt modelId="{9AC506A7-F034-46F5-B26F-46FD22856FB4}" type="sibTrans" cxnId="{1A254136-9EEE-43D0-BC71-1289B085104A}">
      <dgm:prSet/>
      <dgm:spPr/>
      <dgm:t>
        <a:bodyPr rtlCol="0"/>
        <a:lstStyle/>
        <a:p>
          <a:pPr rtl="0"/>
          <a:endParaRPr lang="en-US"/>
        </a:p>
      </dgm:t>
    </dgm:pt>
    <dgm:pt modelId="{8AEC6483-23EF-4414-8E2A-6A005181899E}">
      <dgm:prSet phldrT="[Text]"/>
      <dgm:spPr/>
      <dgm:t>
        <a:bodyPr rtlCol="0"/>
        <a:lstStyle/>
        <a:p>
          <a:pPr rtl="0"/>
          <a:r>
            <a:rPr lang="zh-TW" altLang="en-US" noProof="0" dirty="0" smtClean="0">
              <a:latin typeface="微軟正黑體" panose="020B0604030504040204" pitchFamily="34" charset="-120"/>
              <a:ea typeface="微軟正黑體" panose="020B0604030504040204" pitchFamily="34" charset="-120"/>
            </a:rPr>
            <a:t>學歷</a:t>
          </a:r>
          <a:endParaRPr lang="zh-TW" altLang="en-US" noProof="0" dirty="0">
            <a:latin typeface="微軟正黑體" panose="020B0604030504040204" pitchFamily="34" charset="-120"/>
            <a:ea typeface="微軟正黑體" panose="020B0604030504040204" pitchFamily="34" charset="-120"/>
          </a:endParaRPr>
        </a:p>
      </dgm:t>
    </dgm:pt>
    <dgm:pt modelId="{526DBE94-00A7-461E-AF61-51DFFA468BD0}" type="parTrans" cxnId="{976405B9-79B8-494E-A105-801AB128A327}">
      <dgm:prSet/>
      <dgm:spPr/>
      <dgm:t>
        <a:bodyPr rtlCol="0"/>
        <a:lstStyle/>
        <a:p>
          <a:pPr rtl="0"/>
          <a:endParaRPr lang="en-US"/>
        </a:p>
      </dgm:t>
    </dgm:pt>
    <dgm:pt modelId="{C81D2561-AE20-4589-919A-5479573342B0}" type="sibTrans" cxnId="{976405B9-79B8-494E-A105-801AB128A327}">
      <dgm:prSet/>
      <dgm:spPr/>
      <dgm:t>
        <a:bodyPr rtlCol="0"/>
        <a:lstStyle/>
        <a:p>
          <a:pPr rtl="0"/>
          <a:endParaRPr lang="en-US"/>
        </a:p>
      </dgm:t>
    </dgm:pt>
    <dgm:pt modelId="{056BF56F-CC43-4DDD-9D89-CA94DE101ECC}">
      <dgm:prSet phldrT="[Text]"/>
      <dgm:spPr>
        <a:solidFill>
          <a:schemeClr val="accent5">
            <a:lumMod val="75000"/>
          </a:schemeClr>
        </a:solidFill>
      </dgm:spPr>
      <dgm:t>
        <a:bodyPr rtlCol="0"/>
        <a:lstStyle/>
        <a:p>
          <a:pPr rtl="0"/>
          <a:r>
            <a:rPr lang="zh-TW" altLang="en-US" noProof="0" dirty="0" smtClean="0">
              <a:latin typeface="微軟正黑體" panose="020B0604030504040204" pitchFamily="34" charset="-120"/>
              <a:ea typeface="微軟正黑體" panose="020B0604030504040204" pitchFamily="34" charset="-120"/>
            </a:rPr>
            <a:t>生效日期</a:t>
          </a:r>
          <a:endParaRPr lang="zh-TW" altLang="en-US" noProof="0" dirty="0">
            <a:latin typeface="微軟正黑體" panose="020B0604030504040204" pitchFamily="34" charset="-120"/>
            <a:ea typeface="微軟正黑體" panose="020B0604030504040204" pitchFamily="34" charset="-120"/>
          </a:endParaRPr>
        </a:p>
      </dgm:t>
    </dgm:pt>
    <dgm:pt modelId="{001921C4-E4A3-488C-B466-13D798BB2038}" type="parTrans" cxnId="{778F2B2A-B50E-4B4B-8031-BBB0BAF3076A}">
      <dgm:prSet/>
      <dgm:spPr/>
      <dgm:t>
        <a:bodyPr rtlCol="0"/>
        <a:lstStyle/>
        <a:p>
          <a:pPr rtl="0"/>
          <a:endParaRPr lang="en-US"/>
        </a:p>
      </dgm:t>
    </dgm:pt>
    <dgm:pt modelId="{B28DA56B-359A-427D-B40B-7C9A5E29DAD4}" type="sibTrans" cxnId="{778F2B2A-B50E-4B4B-8031-BBB0BAF3076A}">
      <dgm:prSet/>
      <dgm:spPr/>
      <dgm:t>
        <a:bodyPr rtlCol="0"/>
        <a:lstStyle/>
        <a:p>
          <a:pPr rtl="0"/>
          <a:endParaRPr lang="en-US"/>
        </a:p>
      </dgm:t>
    </dgm:pt>
    <dgm:pt modelId="{204779DA-9EFD-416C-AA17-3047285492E6}">
      <dgm:prSet phldrT="[Text]"/>
      <dgm:spPr>
        <a:solidFill>
          <a:schemeClr val="accent6">
            <a:lumMod val="50000"/>
          </a:schemeClr>
        </a:solidFill>
      </dgm:spPr>
      <dgm:t>
        <a:bodyPr rtlCol="0"/>
        <a:lstStyle/>
        <a:p>
          <a:pPr rtl="0"/>
          <a:r>
            <a:rPr lang="zh-TW" altLang="en-US" noProof="0" dirty="0" smtClean="0">
              <a:latin typeface="微軟正黑體" panose="020B0604030504040204" pitchFamily="34" charset="-120"/>
              <a:ea typeface="微軟正黑體" panose="020B0604030504040204" pitchFamily="34" charset="-120"/>
            </a:rPr>
            <a:t>審查結果</a:t>
          </a:r>
          <a:endParaRPr lang="zh-TW" altLang="en-US" noProof="0" dirty="0">
            <a:latin typeface="微軟正黑體" panose="020B0604030504040204" pitchFamily="34" charset="-120"/>
            <a:ea typeface="微軟正黑體" panose="020B0604030504040204" pitchFamily="34" charset="-120"/>
          </a:endParaRPr>
        </a:p>
      </dgm:t>
    </dgm:pt>
    <dgm:pt modelId="{10182E5A-267A-4FF5-8BE4-365E5F0F59FD}" type="parTrans" cxnId="{4B45AE37-5E95-4459-A22C-A76A562E440A}">
      <dgm:prSet/>
      <dgm:spPr/>
      <dgm:t>
        <a:bodyPr rtlCol="0"/>
        <a:lstStyle/>
        <a:p>
          <a:pPr rtl="0"/>
          <a:endParaRPr lang="en-US"/>
        </a:p>
      </dgm:t>
    </dgm:pt>
    <dgm:pt modelId="{89F8EF12-ABE9-4852-AA60-32F3BE4FD92C}" type="sibTrans" cxnId="{4B45AE37-5E95-4459-A22C-A76A562E440A}">
      <dgm:prSet/>
      <dgm:spPr/>
      <dgm:t>
        <a:bodyPr rtlCol="0"/>
        <a:lstStyle/>
        <a:p>
          <a:pPr rtl="0"/>
          <a:endParaRPr lang="en-US"/>
        </a:p>
      </dgm:t>
    </dgm:pt>
    <dgm:pt modelId="{FBE57202-63C6-4AC6-8A48-2F7EEDE18422}">
      <dgm:prSet phldrT="[Text]"/>
      <dgm:spPr>
        <a:solidFill>
          <a:schemeClr val="accent2">
            <a:lumMod val="50000"/>
          </a:schemeClr>
        </a:solidFill>
      </dgm:spPr>
      <dgm:t>
        <a:bodyPr rtlCol="0"/>
        <a:lstStyle/>
        <a:p>
          <a:pPr rtl="0"/>
          <a:r>
            <a:rPr lang="zh-TW" altLang="en-US" noProof="0" dirty="0" smtClean="0">
              <a:latin typeface="微軟正黑體" panose="020B0604030504040204" pitchFamily="34" charset="-120"/>
              <a:ea typeface="微軟正黑體" panose="020B0604030504040204" pitchFamily="34" charset="-120"/>
            </a:rPr>
            <a:t>校長簽字章</a:t>
          </a:r>
          <a:endParaRPr lang="zh-TW" altLang="en-US" noProof="0" dirty="0">
            <a:latin typeface="微軟正黑體" panose="020B0604030504040204" pitchFamily="34" charset="-120"/>
            <a:ea typeface="微軟正黑體" panose="020B0604030504040204" pitchFamily="34" charset="-120"/>
          </a:endParaRPr>
        </a:p>
      </dgm:t>
    </dgm:pt>
    <dgm:pt modelId="{22E9EA7B-06A1-4DB0-8C13-4FDDC38F5300}" type="parTrans" cxnId="{89F86E09-7B46-4DCB-A438-8B1FC1DB0A71}">
      <dgm:prSet/>
      <dgm:spPr/>
      <dgm:t>
        <a:bodyPr rtlCol="0"/>
        <a:lstStyle/>
        <a:p>
          <a:pPr rtl="0"/>
          <a:endParaRPr lang="en-US"/>
        </a:p>
      </dgm:t>
    </dgm:pt>
    <dgm:pt modelId="{29B1D402-63E0-4277-B9B1-DE1AE207061C}" type="sibTrans" cxnId="{89F86E09-7B46-4DCB-A438-8B1FC1DB0A71}">
      <dgm:prSet/>
      <dgm:spPr/>
      <dgm:t>
        <a:bodyPr rtlCol="0"/>
        <a:lstStyle/>
        <a:p>
          <a:pPr rtl="0"/>
          <a:endParaRPr lang="en-US"/>
        </a:p>
      </dgm:t>
    </dgm:pt>
    <dgm:pt modelId="{068CCA7D-1404-4068-AB93-6968EFC37502}" type="pres">
      <dgm:prSet presAssocID="{B842BC11-90CF-49FF-8D61-E8A8AAFE1BB6}" presName="diagram" presStyleCnt="0">
        <dgm:presLayoutVars>
          <dgm:dir/>
          <dgm:resizeHandles val="exact"/>
        </dgm:presLayoutVars>
      </dgm:prSet>
      <dgm:spPr/>
      <dgm:t>
        <a:bodyPr/>
        <a:lstStyle/>
        <a:p>
          <a:endParaRPr lang="zh-TW" altLang="en-US"/>
        </a:p>
      </dgm:t>
    </dgm:pt>
    <dgm:pt modelId="{EAA4FAF7-2B1B-440D-AB04-52061A8327A8}" type="pres">
      <dgm:prSet presAssocID="{0EFAF7DB-220E-474B-A306-B18848A2E64E}" presName="node" presStyleLbl="node1" presStyleIdx="0" presStyleCnt="6">
        <dgm:presLayoutVars>
          <dgm:bulletEnabled val="1"/>
        </dgm:presLayoutVars>
      </dgm:prSet>
      <dgm:spPr/>
      <dgm:t>
        <a:bodyPr/>
        <a:lstStyle/>
        <a:p>
          <a:endParaRPr lang="zh-TW" altLang="en-US"/>
        </a:p>
      </dgm:t>
    </dgm:pt>
    <dgm:pt modelId="{D86C629E-FD24-4979-AD6C-FF765663342C}" type="pres">
      <dgm:prSet presAssocID="{8655DB40-16AB-41AF-B7B9-C009642A6E8E}" presName="sibTrans" presStyleCnt="0"/>
      <dgm:spPr/>
    </dgm:pt>
    <dgm:pt modelId="{C593AB34-4B84-4F47-A09D-1663F9F71AFC}" type="pres">
      <dgm:prSet presAssocID="{9CA7C66F-6CF9-4093-95BD-C861D9811AA0}" presName="node" presStyleLbl="node1" presStyleIdx="1" presStyleCnt="6">
        <dgm:presLayoutVars>
          <dgm:bulletEnabled val="1"/>
        </dgm:presLayoutVars>
      </dgm:prSet>
      <dgm:spPr/>
      <dgm:t>
        <a:bodyPr/>
        <a:lstStyle/>
        <a:p>
          <a:endParaRPr lang="zh-TW" altLang="en-US"/>
        </a:p>
      </dgm:t>
    </dgm:pt>
    <dgm:pt modelId="{5AD6466A-5AEB-4BDD-BDCC-43ADA92E714A}" type="pres">
      <dgm:prSet presAssocID="{9AC506A7-F034-46F5-B26F-46FD22856FB4}" presName="sibTrans" presStyleCnt="0"/>
      <dgm:spPr/>
    </dgm:pt>
    <dgm:pt modelId="{917D3CD9-BA5B-404E-931F-223BF970C99B}" type="pres">
      <dgm:prSet presAssocID="{8AEC6483-23EF-4414-8E2A-6A005181899E}" presName="node" presStyleLbl="node1" presStyleIdx="2" presStyleCnt="6">
        <dgm:presLayoutVars>
          <dgm:bulletEnabled val="1"/>
        </dgm:presLayoutVars>
      </dgm:prSet>
      <dgm:spPr/>
      <dgm:t>
        <a:bodyPr/>
        <a:lstStyle/>
        <a:p>
          <a:endParaRPr lang="zh-TW" altLang="en-US"/>
        </a:p>
      </dgm:t>
    </dgm:pt>
    <dgm:pt modelId="{D803BB6F-28BD-4A03-B872-7769C680243B}" type="pres">
      <dgm:prSet presAssocID="{C81D2561-AE20-4589-919A-5479573342B0}" presName="sibTrans" presStyleCnt="0"/>
      <dgm:spPr/>
    </dgm:pt>
    <dgm:pt modelId="{4F7EBD7D-DFCF-42D9-919C-E6E65091B79C}" type="pres">
      <dgm:prSet presAssocID="{056BF56F-CC43-4DDD-9D89-CA94DE101ECC}" presName="node" presStyleLbl="node1" presStyleIdx="3" presStyleCnt="6" custLinFactNeighborX="840" custLinFactNeighborY="5">
        <dgm:presLayoutVars>
          <dgm:bulletEnabled val="1"/>
        </dgm:presLayoutVars>
      </dgm:prSet>
      <dgm:spPr/>
      <dgm:t>
        <a:bodyPr/>
        <a:lstStyle/>
        <a:p>
          <a:endParaRPr lang="zh-TW" altLang="en-US"/>
        </a:p>
      </dgm:t>
    </dgm:pt>
    <dgm:pt modelId="{371926FB-9294-4D9C-9214-4CEF0275C497}" type="pres">
      <dgm:prSet presAssocID="{B28DA56B-359A-427D-B40B-7C9A5E29DAD4}" presName="sibTrans" presStyleCnt="0"/>
      <dgm:spPr/>
    </dgm:pt>
    <dgm:pt modelId="{CB52FD11-6E75-4074-AC8F-10E0FD59B7A0}" type="pres">
      <dgm:prSet presAssocID="{204779DA-9EFD-416C-AA17-3047285492E6}" presName="node" presStyleLbl="node1" presStyleIdx="4" presStyleCnt="6">
        <dgm:presLayoutVars>
          <dgm:bulletEnabled val="1"/>
        </dgm:presLayoutVars>
      </dgm:prSet>
      <dgm:spPr/>
      <dgm:t>
        <a:bodyPr/>
        <a:lstStyle/>
        <a:p>
          <a:endParaRPr lang="zh-TW" altLang="en-US"/>
        </a:p>
      </dgm:t>
    </dgm:pt>
    <dgm:pt modelId="{08588CD8-2C19-489E-9D24-02924B217C45}" type="pres">
      <dgm:prSet presAssocID="{89F8EF12-ABE9-4852-AA60-32F3BE4FD92C}" presName="sibTrans" presStyleCnt="0"/>
      <dgm:spPr/>
    </dgm:pt>
    <dgm:pt modelId="{76049CD1-75A7-4C80-9C4F-81F0D3E4B5DC}" type="pres">
      <dgm:prSet presAssocID="{FBE57202-63C6-4AC6-8A48-2F7EEDE18422}" presName="node" presStyleLbl="node1" presStyleIdx="5" presStyleCnt="6">
        <dgm:presLayoutVars>
          <dgm:bulletEnabled val="1"/>
        </dgm:presLayoutVars>
      </dgm:prSet>
      <dgm:spPr/>
      <dgm:t>
        <a:bodyPr/>
        <a:lstStyle/>
        <a:p>
          <a:endParaRPr lang="zh-TW" altLang="en-US"/>
        </a:p>
      </dgm:t>
    </dgm:pt>
  </dgm:ptLst>
  <dgm:cxnLst>
    <dgm:cxn modelId="{C2739289-C7F5-4C2B-8002-E64A84A3CCF1}" type="presOf" srcId="{9CA7C66F-6CF9-4093-95BD-C861D9811AA0}" destId="{C593AB34-4B84-4F47-A09D-1663F9F71AFC}" srcOrd="0" destOrd="0" presId="urn:microsoft.com/office/officeart/2005/8/layout/default"/>
    <dgm:cxn modelId="{778F2B2A-B50E-4B4B-8031-BBB0BAF3076A}" srcId="{B842BC11-90CF-49FF-8D61-E8A8AAFE1BB6}" destId="{056BF56F-CC43-4DDD-9D89-CA94DE101ECC}" srcOrd="3" destOrd="0" parTransId="{001921C4-E4A3-488C-B466-13D798BB2038}" sibTransId="{B28DA56B-359A-427D-B40B-7C9A5E29DAD4}"/>
    <dgm:cxn modelId="{976405B9-79B8-494E-A105-801AB128A327}" srcId="{B842BC11-90CF-49FF-8D61-E8A8AAFE1BB6}" destId="{8AEC6483-23EF-4414-8E2A-6A005181899E}" srcOrd="2" destOrd="0" parTransId="{526DBE94-00A7-461E-AF61-51DFFA468BD0}" sibTransId="{C81D2561-AE20-4589-919A-5479573342B0}"/>
    <dgm:cxn modelId="{7095E1F8-4EDE-4430-B07D-B7175589A733}" type="presOf" srcId="{B842BC11-90CF-49FF-8D61-E8A8AAFE1BB6}" destId="{068CCA7D-1404-4068-AB93-6968EFC37502}" srcOrd="0" destOrd="0" presId="urn:microsoft.com/office/officeart/2005/8/layout/default"/>
    <dgm:cxn modelId="{5257829B-1EC2-4B27-82CD-9A4900A3CEF5}" type="presOf" srcId="{204779DA-9EFD-416C-AA17-3047285492E6}" destId="{CB52FD11-6E75-4074-AC8F-10E0FD59B7A0}" srcOrd="0" destOrd="0" presId="urn:microsoft.com/office/officeart/2005/8/layout/default"/>
    <dgm:cxn modelId="{98E9781F-6C85-4C8B-A8C8-ACC68D56FD26}" type="presOf" srcId="{0EFAF7DB-220E-474B-A306-B18848A2E64E}" destId="{EAA4FAF7-2B1B-440D-AB04-52061A8327A8}" srcOrd="0" destOrd="0" presId="urn:microsoft.com/office/officeart/2005/8/layout/default"/>
    <dgm:cxn modelId="{4C41BE15-3799-4642-92AF-58F1C6904769}" type="presOf" srcId="{056BF56F-CC43-4DDD-9D89-CA94DE101ECC}" destId="{4F7EBD7D-DFCF-42D9-919C-E6E65091B79C}" srcOrd="0" destOrd="0" presId="urn:microsoft.com/office/officeart/2005/8/layout/default"/>
    <dgm:cxn modelId="{4B3A68AC-F7E0-44C7-B1C8-7CD80B465A26}" type="presOf" srcId="{8AEC6483-23EF-4414-8E2A-6A005181899E}" destId="{917D3CD9-BA5B-404E-931F-223BF970C99B}" srcOrd="0" destOrd="0" presId="urn:microsoft.com/office/officeart/2005/8/layout/default"/>
    <dgm:cxn modelId="{4B45AE37-5E95-4459-A22C-A76A562E440A}" srcId="{B842BC11-90CF-49FF-8D61-E8A8AAFE1BB6}" destId="{204779DA-9EFD-416C-AA17-3047285492E6}" srcOrd="4" destOrd="0" parTransId="{10182E5A-267A-4FF5-8BE4-365E5F0F59FD}" sibTransId="{89F8EF12-ABE9-4852-AA60-32F3BE4FD92C}"/>
    <dgm:cxn modelId="{89F86E09-7B46-4DCB-A438-8B1FC1DB0A71}" srcId="{B842BC11-90CF-49FF-8D61-E8A8AAFE1BB6}" destId="{FBE57202-63C6-4AC6-8A48-2F7EEDE18422}" srcOrd="5" destOrd="0" parTransId="{22E9EA7B-06A1-4DB0-8C13-4FDDC38F5300}" sibTransId="{29B1D402-63E0-4277-B9B1-DE1AE207061C}"/>
    <dgm:cxn modelId="{E88E6FD0-5EE8-42CE-8AC4-D71962510EE7}" srcId="{B842BC11-90CF-49FF-8D61-E8A8AAFE1BB6}" destId="{0EFAF7DB-220E-474B-A306-B18848A2E64E}" srcOrd="0" destOrd="0" parTransId="{ADEA5C60-BA03-45CE-8AE4-87E8350E817F}" sibTransId="{8655DB40-16AB-41AF-B7B9-C009642A6E8E}"/>
    <dgm:cxn modelId="{1A373FBE-0C0B-4365-8600-C5B96F883073}" type="presOf" srcId="{FBE57202-63C6-4AC6-8A48-2F7EEDE18422}" destId="{76049CD1-75A7-4C80-9C4F-81F0D3E4B5DC}" srcOrd="0" destOrd="0" presId="urn:microsoft.com/office/officeart/2005/8/layout/default"/>
    <dgm:cxn modelId="{1A254136-9EEE-43D0-BC71-1289B085104A}" srcId="{B842BC11-90CF-49FF-8D61-E8A8AAFE1BB6}" destId="{9CA7C66F-6CF9-4093-95BD-C861D9811AA0}" srcOrd="1" destOrd="0" parTransId="{5C383048-3A83-419C-82E9-AA46D2B4FFD3}" sibTransId="{9AC506A7-F034-46F5-B26F-46FD22856FB4}"/>
    <dgm:cxn modelId="{BC5FF21A-43E7-485A-B596-C5AADF327B05}" type="presParOf" srcId="{068CCA7D-1404-4068-AB93-6968EFC37502}" destId="{EAA4FAF7-2B1B-440D-AB04-52061A8327A8}" srcOrd="0" destOrd="0" presId="urn:microsoft.com/office/officeart/2005/8/layout/default"/>
    <dgm:cxn modelId="{7DBDEB3C-0922-4C11-B032-8800766EAAC7}" type="presParOf" srcId="{068CCA7D-1404-4068-AB93-6968EFC37502}" destId="{D86C629E-FD24-4979-AD6C-FF765663342C}" srcOrd="1" destOrd="0" presId="urn:microsoft.com/office/officeart/2005/8/layout/default"/>
    <dgm:cxn modelId="{613FE1F9-EF48-4B26-8AF0-FACA67BF29EB}" type="presParOf" srcId="{068CCA7D-1404-4068-AB93-6968EFC37502}" destId="{C593AB34-4B84-4F47-A09D-1663F9F71AFC}" srcOrd="2" destOrd="0" presId="urn:microsoft.com/office/officeart/2005/8/layout/default"/>
    <dgm:cxn modelId="{40AAE183-EE4F-4AB0-9437-11D5128906F3}" type="presParOf" srcId="{068CCA7D-1404-4068-AB93-6968EFC37502}" destId="{5AD6466A-5AEB-4BDD-BDCC-43ADA92E714A}" srcOrd="3" destOrd="0" presId="urn:microsoft.com/office/officeart/2005/8/layout/default"/>
    <dgm:cxn modelId="{0859D5FC-F1F1-41ED-AFE7-9ED996860B28}" type="presParOf" srcId="{068CCA7D-1404-4068-AB93-6968EFC37502}" destId="{917D3CD9-BA5B-404E-931F-223BF970C99B}" srcOrd="4" destOrd="0" presId="urn:microsoft.com/office/officeart/2005/8/layout/default"/>
    <dgm:cxn modelId="{235E33CA-9331-4C4F-9FB8-E86BD246400B}" type="presParOf" srcId="{068CCA7D-1404-4068-AB93-6968EFC37502}" destId="{D803BB6F-28BD-4A03-B872-7769C680243B}" srcOrd="5" destOrd="0" presId="urn:microsoft.com/office/officeart/2005/8/layout/default"/>
    <dgm:cxn modelId="{B063FF6D-1F2D-472D-8B4C-B6A378A09833}" type="presParOf" srcId="{068CCA7D-1404-4068-AB93-6968EFC37502}" destId="{4F7EBD7D-DFCF-42D9-919C-E6E65091B79C}" srcOrd="6" destOrd="0" presId="urn:microsoft.com/office/officeart/2005/8/layout/default"/>
    <dgm:cxn modelId="{8DEA9DD5-5136-4B11-90B8-93E3C16F0472}" type="presParOf" srcId="{068CCA7D-1404-4068-AB93-6968EFC37502}" destId="{371926FB-9294-4D9C-9214-4CEF0275C497}" srcOrd="7" destOrd="0" presId="urn:microsoft.com/office/officeart/2005/8/layout/default"/>
    <dgm:cxn modelId="{59493989-76F3-460C-95F9-0ACC1B69B031}" type="presParOf" srcId="{068CCA7D-1404-4068-AB93-6968EFC37502}" destId="{CB52FD11-6E75-4074-AC8F-10E0FD59B7A0}" srcOrd="8" destOrd="0" presId="urn:microsoft.com/office/officeart/2005/8/layout/default"/>
    <dgm:cxn modelId="{6A894F3B-0B32-4910-89E9-FF9567B8B041}" type="presParOf" srcId="{068CCA7D-1404-4068-AB93-6968EFC37502}" destId="{08588CD8-2C19-489E-9D24-02924B217C45}" srcOrd="9" destOrd="0" presId="urn:microsoft.com/office/officeart/2005/8/layout/default"/>
    <dgm:cxn modelId="{A2512EF8-018A-47CE-AD9F-9EF6FA2C53E3}" type="presParOf" srcId="{068CCA7D-1404-4068-AB93-6968EFC37502}" destId="{76049CD1-75A7-4C80-9C4F-81F0D3E4B5DC}"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38C334E-0B8F-444B-92D1-E853B87A9D49}" type="doc">
      <dgm:prSet loTypeId="urn:microsoft.com/office/officeart/2005/8/layout/vList2" loCatId="list" qsTypeId="urn:microsoft.com/office/officeart/2005/8/quickstyle/3d3" qsCatId="3D" csTypeId="urn:microsoft.com/office/officeart/2005/8/colors/colorful5" csCatId="colorful" phldr="1"/>
      <dgm:spPr/>
      <dgm:t>
        <a:bodyPr/>
        <a:lstStyle/>
        <a:p>
          <a:endParaRPr lang="zh-TW" altLang="en-US"/>
        </a:p>
      </dgm:t>
    </dgm:pt>
    <dgm:pt modelId="{9061F325-21D1-4C10-B3BD-803B3439CF23}">
      <dgm:prSet/>
      <dgm:spPr/>
      <dgm:t>
        <a:bodyPr/>
        <a:lstStyle/>
        <a:p>
          <a:pPr rtl="0"/>
          <a:r>
            <a:rPr lang="zh-TW" dirty="0" smtClean="0">
              <a:latin typeface="微軟正黑體" panose="020B0604030504040204" pitchFamily="34" charset="-120"/>
              <a:ea typeface="微軟正黑體" panose="020B0604030504040204" pitchFamily="34" charset="-120"/>
            </a:rPr>
            <a:t>請確實與代理教師確認繳交資料是否為</a:t>
          </a:r>
          <a:r>
            <a:rPr lang="zh-TW" b="1" u="sng" dirty="0" smtClean="0">
              <a:solidFill>
                <a:schemeClr val="tx1">
                  <a:lumMod val="20000"/>
                  <a:lumOff val="80000"/>
                </a:schemeClr>
              </a:solidFill>
              <a:latin typeface="微軟正黑體" panose="020B0604030504040204" pitchFamily="34" charset="-120"/>
              <a:ea typeface="微軟正黑體" panose="020B0604030504040204" pitchFamily="34" charset="-120"/>
            </a:rPr>
            <a:t>最高學歷畢業證書</a:t>
          </a:r>
          <a:r>
            <a:rPr lang="zh-TW" b="1" dirty="0" smtClean="0">
              <a:latin typeface="微軟正黑體" panose="020B0604030504040204" pitchFamily="34" charset="-120"/>
              <a:ea typeface="微軟正黑體" panose="020B0604030504040204" pitchFamily="34" charset="-120"/>
            </a:rPr>
            <a:t>。</a:t>
          </a:r>
          <a:endParaRPr lang="zh-TW" b="1" dirty="0">
            <a:latin typeface="微軟正黑體" panose="020B0604030504040204" pitchFamily="34" charset="-120"/>
            <a:ea typeface="微軟正黑體" panose="020B0604030504040204" pitchFamily="34" charset="-120"/>
          </a:endParaRPr>
        </a:p>
      </dgm:t>
    </dgm:pt>
    <dgm:pt modelId="{9C921E13-197D-4C09-BCC3-24E1E72CE99B}" type="parTrans" cxnId="{69C58DEE-8A51-402A-9F81-B87D992D1D5F}">
      <dgm:prSet/>
      <dgm:spPr/>
      <dgm:t>
        <a:bodyPr/>
        <a:lstStyle/>
        <a:p>
          <a:endParaRPr lang="zh-TW" altLang="en-US"/>
        </a:p>
      </dgm:t>
    </dgm:pt>
    <dgm:pt modelId="{395F01E3-12F7-4131-BF36-B0FD9949DDF2}" type="sibTrans" cxnId="{69C58DEE-8A51-402A-9F81-B87D992D1D5F}">
      <dgm:prSet/>
      <dgm:spPr/>
      <dgm:t>
        <a:bodyPr/>
        <a:lstStyle/>
        <a:p>
          <a:endParaRPr lang="zh-TW" altLang="en-US"/>
        </a:p>
      </dgm:t>
    </dgm:pt>
    <dgm:pt modelId="{C650BB16-2C8B-4A71-8475-A83577EBAC3C}">
      <dgm:prSet/>
      <dgm:spPr/>
      <dgm:t>
        <a:bodyPr/>
        <a:lstStyle/>
        <a:p>
          <a:pPr rtl="0"/>
          <a:r>
            <a:rPr lang="zh-TW" altLang="en-US" dirty="0" smtClean="0">
              <a:latin typeface="微軟正黑體" panose="020B0604030504040204" pitchFamily="34" charset="-120"/>
              <a:ea typeface="微軟正黑體" panose="020B0604030504040204" pitchFamily="34" charset="-120"/>
            </a:rPr>
            <a:t>確認</a:t>
          </a:r>
          <a:r>
            <a:rPr lang="zh-TW" dirty="0" smtClean="0">
              <a:latin typeface="微軟正黑體" panose="020B0604030504040204" pitchFamily="34" charset="-120"/>
              <a:ea typeface="微軟正黑體" panose="020B0604030504040204" pitchFamily="34" charset="-120"/>
            </a:rPr>
            <a:t>代理教師</a:t>
          </a:r>
          <a:r>
            <a:rPr lang="zh-TW" b="0" dirty="0" smtClean="0">
              <a:solidFill>
                <a:schemeClr val="tx1"/>
              </a:solidFill>
              <a:latin typeface="微軟正黑體" panose="020B0604030504040204" pitchFamily="34" charset="-120"/>
              <a:ea typeface="微軟正黑體" panose="020B0604030504040204" pitchFamily="34" charset="-120"/>
            </a:rPr>
            <a:t>是否已通過教師檢定</a:t>
          </a:r>
          <a:r>
            <a:rPr lang="zh-TW" dirty="0" smtClean="0">
              <a:latin typeface="微軟正黑體" panose="020B0604030504040204" pitchFamily="34" charset="-120"/>
              <a:ea typeface="微軟正黑體" panose="020B0604030504040204" pitchFamily="34" charset="-120"/>
            </a:rPr>
            <a:t>，惟證書尚未收到的情況</a:t>
          </a:r>
          <a:r>
            <a:rPr lang="zh-TW" dirty="0" smtClean="0"/>
            <a:t>。</a:t>
          </a:r>
          <a:endParaRPr lang="zh-TW" dirty="0"/>
        </a:p>
      </dgm:t>
    </dgm:pt>
    <dgm:pt modelId="{1074007E-F59A-4979-BD79-5710BE961CA5}" type="parTrans" cxnId="{45A765E7-B079-437C-BC32-6809255DD9CA}">
      <dgm:prSet/>
      <dgm:spPr/>
      <dgm:t>
        <a:bodyPr/>
        <a:lstStyle/>
        <a:p>
          <a:endParaRPr lang="zh-TW" altLang="en-US"/>
        </a:p>
      </dgm:t>
    </dgm:pt>
    <dgm:pt modelId="{A5ED81FD-C70C-4220-ADB0-50E75B09C51B}" type="sibTrans" cxnId="{45A765E7-B079-437C-BC32-6809255DD9CA}">
      <dgm:prSet/>
      <dgm:spPr/>
      <dgm:t>
        <a:bodyPr/>
        <a:lstStyle/>
        <a:p>
          <a:endParaRPr lang="zh-TW" altLang="en-US"/>
        </a:p>
      </dgm:t>
    </dgm:pt>
    <dgm:pt modelId="{32FABE58-4FFA-4436-A67E-6B9BFB0DD021}">
      <dgm:prSet/>
      <dgm:spPr/>
      <dgm:t>
        <a:bodyPr/>
        <a:lstStyle/>
        <a:p>
          <a:pPr algn="r" rtl="0"/>
          <a:r>
            <a:rPr lang="zh-TW" dirty="0" smtClean="0">
              <a:latin typeface="微軟正黑體" panose="020B0604030504040204" pitchFamily="34" charset="-120"/>
              <a:ea typeface="微軟正黑體" panose="020B0604030504040204" pitchFamily="34" charset="-120"/>
            </a:rPr>
            <a:t>證明文件均請蓋學校人事人員</a:t>
          </a:r>
          <a:r>
            <a:rPr lang="zh-TW" b="1" dirty="0" smtClean="0">
              <a:solidFill>
                <a:srgbClr val="FFFF00"/>
              </a:solidFill>
              <a:latin typeface="微軟正黑體" panose="020B0604030504040204" pitchFamily="34" charset="-120"/>
              <a:ea typeface="微軟正黑體" panose="020B0604030504040204" pitchFamily="34" charset="-120"/>
            </a:rPr>
            <a:t>職名章及與正本相符章</a:t>
          </a:r>
          <a:r>
            <a:rPr lang="zh-TW" b="1" dirty="0" smtClean="0">
              <a:solidFill>
                <a:srgbClr val="FF0000"/>
              </a:solidFill>
              <a:latin typeface="微軟正黑體" panose="020B0604030504040204" pitchFamily="34" charset="-120"/>
              <a:ea typeface="微軟正黑體" panose="020B0604030504040204" pitchFamily="34" charset="-120"/>
            </a:rPr>
            <a:t>。</a:t>
          </a:r>
          <a:endParaRPr lang="zh-TW" b="1" dirty="0">
            <a:solidFill>
              <a:srgbClr val="FF0000"/>
            </a:solidFill>
            <a:latin typeface="微軟正黑體" panose="020B0604030504040204" pitchFamily="34" charset="-120"/>
            <a:ea typeface="微軟正黑體" panose="020B0604030504040204" pitchFamily="34" charset="-120"/>
          </a:endParaRPr>
        </a:p>
      </dgm:t>
    </dgm:pt>
    <dgm:pt modelId="{EAE3AE62-AA51-4494-B932-DF2E5A647A45}" type="parTrans" cxnId="{CB4D23A3-79A4-4467-BEE8-C566BA8FE7BA}">
      <dgm:prSet/>
      <dgm:spPr/>
      <dgm:t>
        <a:bodyPr/>
        <a:lstStyle/>
        <a:p>
          <a:endParaRPr lang="zh-TW" altLang="en-US"/>
        </a:p>
      </dgm:t>
    </dgm:pt>
    <dgm:pt modelId="{346360CF-FFCC-45E8-9EA8-D28C3BDAD27D}" type="sibTrans" cxnId="{CB4D23A3-79A4-4467-BEE8-C566BA8FE7BA}">
      <dgm:prSet/>
      <dgm:spPr/>
      <dgm:t>
        <a:bodyPr/>
        <a:lstStyle/>
        <a:p>
          <a:endParaRPr lang="zh-TW" altLang="en-US"/>
        </a:p>
      </dgm:t>
    </dgm:pt>
    <dgm:pt modelId="{1C0889C7-93D3-4209-AA68-BD5068D49740}" type="pres">
      <dgm:prSet presAssocID="{938C334E-0B8F-444B-92D1-E853B87A9D49}" presName="linear" presStyleCnt="0">
        <dgm:presLayoutVars>
          <dgm:animLvl val="lvl"/>
          <dgm:resizeHandles val="exact"/>
        </dgm:presLayoutVars>
      </dgm:prSet>
      <dgm:spPr/>
      <dgm:t>
        <a:bodyPr/>
        <a:lstStyle/>
        <a:p>
          <a:endParaRPr lang="zh-TW" altLang="en-US"/>
        </a:p>
      </dgm:t>
    </dgm:pt>
    <dgm:pt modelId="{B38BB50F-D5A1-4AF5-AA75-8D12F20506F1}" type="pres">
      <dgm:prSet presAssocID="{9061F325-21D1-4C10-B3BD-803B3439CF23}" presName="parentText" presStyleLbl="node1" presStyleIdx="0" presStyleCnt="3" custLinFactNeighborY="79863">
        <dgm:presLayoutVars>
          <dgm:chMax val="0"/>
          <dgm:bulletEnabled val="1"/>
        </dgm:presLayoutVars>
      </dgm:prSet>
      <dgm:spPr/>
      <dgm:t>
        <a:bodyPr/>
        <a:lstStyle/>
        <a:p>
          <a:endParaRPr lang="zh-TW" altLang="en-US"/>
        </a:p>
      </dgm:t>
    </dgm:pt>
    <dgm:pt modelId="{3A20E1B7-D266-46BA-A6BF-3AF5724BD64D}" type="pres">
      <dgm:prSet presAssocID="{395F01E3-12F7-4131-BF36-B0FD9949DDF2}" presName="spacer" presStyleCnt="0"/>
      <dgm:spPr/>
    </dgm:pt>
    <dgm:pt modelId="{67DBFE98-D5F6-42AB-BF4B-CD2A8CF03CF4}" type="pres">
      <dgm:prSet presAssocID="{C650BB16-2C8B-4A71-8475-A83577EBAC3C}" presName="parentText" presStyleLbl="node1" presStyleIdx="1" presStyleCnt="3">
        <dgm:presLayoutVars>
          <dgm:chMax val="0"/>
          <dgm:bulletEnabled val="1"/>
        </dgm:presLayoutVars>
      </dgm:prSet>
      <dgm:spPr/>
      <dgm:t>
        <a:bodyPr/>
        <a:lstStyle/>
        <a:p>
          <a:endParaRPr lang="zh-TW" altLang="en-US"/>
        </a:p>
      </dgm:t>
    </dgm:pt>
    <dgm:pt modelId="{21305524-6A7C-4FDD-AC39-A37B41BF7457}" type="pres">
      <dgm:prSet presAssocID="{A5ED81FD-C70C-4220-ADB0-50E75B09C51B}" presName="spacer" presStyleCnt="0"/>
      <dgm:spPr/>
    </dgm:pt>
    <dgm:pt modelId="{64F75322-516F-459A-86CB-F39264657C93}" type="pres">
      <dgm:prSet presAssocID="{32FABE58-4FFA-4436-A67E-6B9BFB0DD021}" presName="parentText" presStyleLbl="node1" presStyleIdx="2" presStyleCnt="3">
        <dgm:presLayoutVars>
          <dgm:chMax val="0"/>
          <dgm:bulletEnabled val="1"/>
        </dgm:presLayoutVars>
      </dgm:prSet>
      <dgm:spPr/>
      <dgm:t>
        <a:bodyPr/>
        <a:lstStyle/>
        <a:p>
          <a:endParaRPr lang="zh-TW" altLang="en-US"/>
        </a:p>
      </dgm:t>
    </dgm:pt>
  </dgm:ptLst>
  <dgm:cxnLst>
    <dgm:cxn modelId="{69F2606D-C80B-4322-8352-D3EE7B52B18C}" type="presOf" srcId="{938C334E-0B8F-444B-92D1-E853B87A9D49}" destId="{1C0889C7-93D3-4209-AA68-BD5068D49740}" srcOrd="0" destOrd="0" presId="urn:microsoft.com/office/officeart/2005/8/layout/vList2"/>
    <dgm:cxn modelId="{AB8F01F5-2EC2-4F44-92EC-AEB2BB9022D1}" type="presOf" srcId="{32FABE58-4FFA-4436-A67E-6B9BFB0DD021}" destId="{64F75322-516F-459A-86CB-F39264657C93}" srcOrd="0" destOrd="0" presId="urn:microsoft.com/office/officeart/2005/8/layout/vList2"/>
    <dgm:cxn modelId="{45A765E7-B079-437C-BC32-6809255DD9CA}" srcId="{938C334E-0B8F-444B-92D1-E853B87A9D49}" destId="{C650BB16-2C8B-4A71-8475-A83577EBAC3C}" srcOrd="1" destOrd="0" parTransId="{1074007E-F59A-4979-BD79-5710BE961CA5}" sibTransId="{A5ED81FD-C70C-4220-ADB0-50E75B09C51B}"/>
    <dgm:cxn modelId="{0AFAF596-C239-4561-9A9F-73471429E2E2}" type="presOf" srcId="{9061F325-21D1-4C10-B3BD-803B3439CF23}" destId="{B38BB50F-D5A1-4AF5-AA75-8D12F20506F1}" srcOrd="0" destOrd="0" presId="urn:microsoft.com/office/officeart/2005/8/layout/vList2"/>
    <dgm:cxn modelId="{CB4D23A3-79A4-4467-BEE8-C566BA8FE7BA}" srcId="{938C334E-0B8F-444B-92D1-E853B87A9D49}" destId="{32FABE58-4FFA-4436-A67E-6B9BFB0DD021}" srcOrd="2" destOrd="0" parTransId="{EAE3AE62-AA51-4494-B932-DF2E5A647A45}" sibTransId="{346360CF-FFCC-45E8-9EA8-D28C3BDAD27D}"/>
    <dgm:cxn modelId="{69C58DEE-8A51-402A-9F81-B87D992D1D5F}" srcId="{938C334E-0B8F-444B-92D1-E853B87A9D49}" destId="{9061F325-21D1-4C10-B3BD-803B3439CF23}" srcOrd="0" destOrd="0" parTransId="{9C921E13-197D-4C09-BCC3-24E1E72CE99B}" sibTransId="{395F01E3-12F7-4131-BF36-B0FD9949DDF2}"/>
    <dgm:cxn modelId="{B4BF9569-7972-4F06-B57D-AC96AC4661BD}" type="presOf" srcId="{C650BB16-2C8B-4A71-8475-A83577EBAC3C}" destId="{67DBFE98-D5F6-42AB-BF4B-CD2A8CF03CF4}" srcOrd="0" destOrd="0" presId="urn:microsoft.com/office/officeart/2005/8/layout/vList2"/>
    <dgm:cxn modelId="{A669367F-8B3B-4609-8A13-8F711BFC6972}" type="presParOf" srcId="{1C0889C7-93D3-4209-AA68-BD5068D49740}" destId="{B38BB50F-D5A1-4AF5-AA75-8D12F20506F1}" srcOrd="0" destOrd="0" presId="urn:microsoft.com/office/officeart/2005/8/layout/vList2"/>
    <dgm:cxn modelId="{1F6ED418-7246-48BD-907A-84244C1E5B91}" type="presParOf" srcId="{1C0889C7-93D3-4209-AA68-BD5068D49740}" destId="{3A20E1B7-D266-46BA-A6BF-3AF5724BD64D}" srcOrd="1" destOrd="0" presId="urn:microsoft.com/office/officeart/2005/8/layout/vList2"/>
    <dgm:cxn modelId="{75026608-E82C-4646-B29B-15C75F0E045D}" type="presParOf" srcId="{1C0889C7-93D3-4209-AA68-BD5068D49740}" destId="{67DBFE98-D5F6-42AB-BF4B-CD2A8CF03CF4}" srcOrd="2" destOrd="0" presId="urn:microsoft.com/office/officeart/2005/8/layout/vList2"/>
    <dgm:cxn modelId="{E03C1A33-00E3-46A5-A7D3-5F79A26D97EB}" type="presParOf" srcId="{1C0889C7-93D3-4209-AA68-BD5068D49740}" destId="{21305524-6A7C-4FDD-AC39-A37B41BF7457}" srcOrd="3" destOrd="0" presId="urn:microsoft.com/office/officeart/2005/8/layout/vList2"/>
    <dgm:cxn modelId="{F064BF0A-6917-4496-AF6D-6A5AA9AB1A3C}" type="presParOf" srcId="{1C0889C7-93D3-4209-AA68-BD5068D49740}" destId="{64F75322-516F-459A-86CB-F39264657C9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4FAF7-2B1B-440D-AB04-52061A8327A8}">
      <dsp:nvSpPr>
        <dsp:cNvPr id="0" name=""/>
        <dsp:cNvSpPr/>
      </dsp:nvSpPr>
      <dsp:spPr>
        <a:xfrm>
          <a:off x="277308" y="199"/>
          <a:ext cx="2093712" cy="1256227"/>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0">
          <a:noAutofit/>
        </a:bodyPr>
        <a:lstStyle/>
        <a:p>
          <a:pPr lvl="0" algn="ctr" defTabSz="1155700" rtl="0">
            <a:lnSpc>
              <a:spcPct val="90000"/>
            </a:lnSpc>
            <a:spcBef>
              <a:spcPct val="0"/>
            </a:spcBef>
            <a:spcAft>
              <a:spcPct val="35000"/>
            </a:spcAft>
          </a:pPr>
          <a:r>
            <a:rPr lang="zh-TW" altLang="en-US" sz="2600" kern="1200" noProof="0" dirty="0" smtClean="0">
              <a:latin typeface="微軟正黑體" panose="020B0604030504040204" pitchFamily="34" charset="-120"/>
              <a:ea typeface="微軟正黑體" panose="020B0604030504040204" pitchFamily="34" charset="-120"/>
            </a:rPr>
            <a:t>身分證統一編號</a:t>
          </a:r>
          <a:endParaRPr lang="zh-TW" altLang="en-US" sz="2600" kern="1200" noProof="0" dirty="0">
            <a:latin typeface="微軟正黑體" panose="020B0604030504040204" pitchFamily="34" charset="-120"/>
            <a:ea typeface="微軟正黑體" panose="020B0604030504040204" pitchFamily="34" charset="-120"/>
          </a:endParaRPr>
        </a:p>
      </dsp:txBody>
      <dsp:txXfrm>
        <a:off x="277308" y="199"/>
        <a:ext cx="2093712" cy="1256227"/>
      </dsp:txXfrm>
    </dsp:sp>
    <dsp:sp modelId="{C593AB34-4B84-4F47-A09D-1663F9F71AFC}">
      <dsp:nvSpPr>
        <dsp:cNvPr id="0" name=""/>
        <dsp:cNvSpPr/>
      </dsp:nvSpPr>
      <dsp:spPr>
        <a:xfrm>
          <a:off x="2580392" y="199"/>
          <a:ext cx="2093712" cy="1256227"/>
        </a:xfrm>
        <a:prstGeom prst="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0">
          <a:noAutofit/>
        </a:bodyPr>
        <a:lstStyle/>
        <a:p>
          <a:pPr lvl="0" algn="ctr" defTabSz="1155700" rtl="0">
            <a:lnSpc>
              <a:spcPct val="90000"/>
            </a:lnSpc>
            <a:spcBef>
              <a:spcPct val="0"/>
            </a:spcBef>
            <a:spcAft>
              <a:spcPct val="35000"/>
            </a:spcAft>
          </a:pPr>
          <a:r>
            <a:rPr lang="zh-TW" altLang="en-US" sz="2600" kern="1200" noProof="0" dirty="0" smtClean="0">
              <a:latin typeface="微軟正黑體" panose="020B0604030504040204" pitchFamily="34" charset="-120"/>
              <a:ea typeface="微軟正黑體" panose="020B0604030504040204" pitchFamily="34" charset="-120"/>
            </a:rPr>
            <a:t>服務機關及現任職務</a:t>
          </a:r>
          <a:endParaRPr lang="zh-TW" altLang="en-US" sz="2600" kern="1200" noProof="0" dirty="0">
            <a:latin typeface="微軟正黑體" panose="020B0604030504040204" pitchFamily="34" charset="-120"/>
            <a:ea typeface="微軟正黑體" panose="020B0604030504040204" pitchFamily="34" charset="-120"/>
          </a:endParaRPr>
        </a:p>
      </dsp:txBody>
      <dsp:txXfrm>
        <a:off x="2580392" y="199"/>
        <a:ext cx="2093712" cy="1256227"/>
      </dsp:txXfrm>
    </dsp:sp>
    <dsp:sp modelId="{917D3CD9-BA5B-404E-931F-223BF970C99B}">
      <dsp:nvSpPr>
        <dsp:cNvPr id="0" name=""/>
        <dsp:cNvSpPr/>
      </dsp:nvSpPr>
      <dsp:spPr>
        <a:xfrm>
          <a:off x="277308" y="1465798"/>
          <a:ext cx="2093712" cy="125622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0">
          <a:noAutofit/>
        </a:bodyPr>
        <a:lstStyle/>
        <a:p>
          <a:pPr lvl="0" algn="ctr" defTabSz="1155700" rtl="0">
            <a:lnSpc>
              <a:spcPct val="90000"/>
            </a:lnSpc>
            <a:spcBef>
              <a:spcPct val="0"/>
            </a:spcBef>
            <a:spcAft>
              <a:spcPct val="35000"/>
            </a:spcAft>
          </a:pPr>
          <a:r>
            <a:rPr lang="zh-TW" altLang="en-US" sz="2600" kern="1200" noProof="0" dirty="0" smtClean="0">
              <a:latin typeface="微軟正黑體" panose="020B0604030504040204" pitchFamily="34" charset="-120"/>
              <a:ea typeface="微軟正黑體" panose="020B0604030504040204" pitchFamily="34" charset="-120"/>
            </a:rPr>
            <a:t>學歷</a:t>
          </a:r>
          <a:endParaRPr lang="zh-TW" altLang="en-US" sz="2600" kern="1200" noProof="0" dirty="0">
            <a:latin typeface="微軟正黑體" panose="020B0604030504040204" pitchFamily="34" charset="-120"/>
            <a:ea typeface="微軟正黑體" panose="020B0604030504040204" pitchFamily="34" charset="-120"/>
          </a:endParaRPr>
        </a:p>
      </dsp:txBody>
      <dsp:txXfrm>
        <a:off x="277308" y="1465798"/>
        <a:ext cx="2093712" cy="1256227"/>
      </dsp:txXfrm>
    </dsp:sp>
    <dsp:sp modelId="{4F7EBD7D-DFCF-42D9-919C-E6E65091B79C}">
      <dsp:nvSpPr>
        <dsp:cNvPr id="0" name=""/>
        <dsp:cNvSpPr/>
      </dsp:nvSpPr>
      <dsp:spPr>
        <a:xfrm>
          <a:off x="2597979" y="1465861"/>
          <a:ext cx="2093712" cy="1256227"/>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0">
          <a:noAutofit/>
        </a:bodyPr>
        <a:lstStyle/>
        <a:p>
          <a:pPr lvl="0" algn="ctr" defTabSz="1155700" rtl="0">
            <a:lnSpc>
              <a:spcPct val="90000"/>
            </a:lnSpc>
            <a:spcBef>
              <a:spcPct val="0"/>
            </a:spcBef>
            <a:spcAft>
              <a:spcPct val="35000"/>
            </a:spcAft>
          </a:pPr>
          <a:r>
            <a:rPr lang="zh-TW" altLang="en-US" sz="2600" kern="1200" noProof="0" dirty="0" smtClean="0">
              <a:latin typeface="微軟正黑體" panose="020B0604030504040204" pitchFamily="34" charset="-120"/>
              <a:ea typeface="微軟正黑體" panose="020B0604030504040204" pitchFamily="34" charset="-120"/>
            </a:rPr>
            <a:t>生效日期</a:t>
          </a:r>
          <a:endParaRPr lang="zh-TW" altLang="en-US" sz="2600" kern="1200" noProof="0" dirty="0">
            <a:latin typeface="微軟正黑體" panose="020B0604030504040204" pitchFamily="34" charset="-120"/>
            <a:ea typeface="微軟正黑體" panose="020B0604030504040204" pitchFamily="34" charset="-120"/>
          </a:endParaRPr>
        </a:p>
      </dsp:txBody>
      <dsp:txXfrm>
        <a:off x="2597979" y="1465861"/>
        <a:ext cx="2093712" cy="1256227"/>
      </dsp:txXfrm>
    </dsp:sp>
    <dsp:sp modelId="{CB52FD11-6E75-4074-AC8F-10E0FD59B7A0}">
      <dsp:nvSpPr>
        <dsp:cNvPr id="0" name=""/>
        <dsp:cNvSpPr/>
      </dsp:nvSpPr>
      <dsp:spPr>
        <a:xfrm>
          <a:off x="277308" y="2931397"/>
          <a:ext cx="2093712" cy="1256227"/>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0">
          <a:noAutofit/>
        </a:bodyPr>
        <a:lstStyle/>
        <a:p>
          <a:pPr lvl="0" algn="ctr" defTabSz="1155700" rtl="0">
            <a:lnSpc>
              <a:spcPct val="90000"/>
            </a:lnSpc>
            <a:spcBef>
              <a:spcPct val="0"/>
            </a:spcBef>
            <a:spcAft>
              <a:spcPct val="35000"/>
            </a:spcAft>
          </a:pPr>
          <a:r>
            <a:rPr lang="zh-TW" altLang="en-US" sz="2600" kern="1200" noProof="0" dirty="0" smtClean="0">
              <a:latin typeface="微軟正黑體" panose="020B0604030504040204" pitchFamily="34" charset="-120"/>
              <a:ea typeface="微軟正黑體" panose="020B0604030504040204" pitchFamily="34" charset="-120"/>
            </a:rPr>
            <a:t>審查結果</a:t>
          </a:r>
          <a:endParaRPr lang="zh-TW" altLang="en-US" sz="2600" kern="1200" noProof="0" dirty="0">
            <a:latin typeface="微軟正黑體" panose="020B0604030504040204" pitchFamily="34" charset="-120"/>
            <a:ea typeface="微軟正黑體" panose="020B0604030504040204" pitchFamily="34" charset="-120"/>
          </a:endParaRPr>
        </a:p>
      </dsp:txBody>
      <dsp:txXfrm>
        <a:off x="277308" y="2931397"/>
        <a:ext cx="2093712" cy="1256227"/>
      </dsp:txXfrm>
    </dsp:sp>
    <dsp:sp modelId="{76049CD1-75A7-4C80-9C4F-81F0D3E4B5DC}">
      <dsp:nvSpPr>
        <dsp:cNvPr id="0" name=""/>
        <dsp:cNvSpPr/>
      </dsp:nvSpPr>
      <dsp:spPr>
        <a:xfrm>
          <a:off x="2580392" y="2931397"/>
          <a:ext cx="2093712" cy="1256227"/>
        </a:xfrm>
        <a:prstGeom prst="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0">
          <a:noAutofit/>
        </a:bodyPr>
        <a:lstStyle/>
        <a:p>
          <a:pPr lvl="0" algn="ctr" defTabSz="1155700" rtl="0">
            <a:lnSpc>
              <a:spcPct val="90000"/>
            </a:lnSpc>
            <a:spcBef>
              <a:spcPct val="0"/>
            </a:spcBef>
            <a:spcAft>
              <a:spcPct val="35000"/>
            </a:spcAft>
          </a:pPr>
          <a:r>
            <a:rPr lang="zh-TW" altLang="en-US" sz="2600" kern="1200" noProof="0" dirty="0" smtClean="0">
              <a:latin typeface="微軟正黑體" panose="020B0604030504040204" pitchFamily="34" charset="-120"/>
              <a:ea typeface="微軟正黑體" panose="020B0604030504040204" pitchFamily="34" charset="-120"/>
            </a:rPr>
            <a:t>校長簽字章</a:t>
          </a:r>
          <a:endParaRPr lang="zh-TW" altLang="en-US" sz="2600" kern="1200" noProof="0" dirty="0">
            <a:latin typeface="微軟正黑體" panose="020B0604030504040204" pitchFamily="34" charset="-120"/>
            <a:ea typeface="微軟正黑體" panose="020B0604030504040204" pitchFamily="34" charset="-120"/>
          </a:endParaRPr>
        </a:p>
      </dsp:txBody>
      <dsp:txXfrm>
        <a:off x="2580392" y="2931397"/>
        <a:ext cx="2093712" cy="12562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8BB50F-D5A1-4AF5-AA75-8D12F20506F1}">
      <dsp:nvSpPr>
        <dsp:cNvPr id="0" name=""/>
        <dsp:cNvSpPr/>
      </dsp:nvSpPr>
      <dsp:spPr>
        <a:xfrm>
          <a:off x="0" y="592569"/>
          <a:ext cx="4167275" cy="1248792"/>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zh-TW" altLang="en-US" sz="2300" kern="1200" dirty="0" smtClean="0">
              <a:latin typeface="微軟正黑體" panose="020B0604030504040204" pitchFamily="34" charset="-120"/>
              <a:ea typeface="微軟正黑體" panose="020B0604030504040204" pitchFamily="34" charset="-120"/>
            </a:rPr>
            <a:t>請確實與代理教師確認繳交資料是否為</a:t>
          </a:r>
          <a:r>
            <a:rPr lang="zh-TW" altLang="en-US" sz="2300" b="1" u="sng" kern="1200" dirty="0" smtClean="0">
              <a:solidFill>
                <a:schemeClr val="tx1">
                  <a:lumMod val="20000"/>
                  <a:lumOff val="80000"/>
                </a:schemeClr>
              </a:solidFill>
              <a:latin typeface="微軟正黑體" panose="020B0604030504040204" pitchFamily="34" charset="-120"/>
              <a:ea typeface="微軟正黑體" panose="020B0604030504040204" pitchFamily="34" charset="-120"/>
            </a:rPr>
            <a:t>最高學歷畢業證書</a:t>
          </a:r>
          <a:r>
            <a:rPr lang="zh-TW" altLang="en-US" sz="2300" b="1" kern="1200" dirty="0" smtClean="0">
              <a:latin typeface="微軟正黑體" panose="020B0604030504040204" pitchFamily="34" charset="-120"/>
              <a:ea typeface="微軟正黑體" panose="020B0604030504040204" pitchFamily="34" charset="-120"/>
            </a:rPr>
            <a:t>。</a:t>
          </a:r>
          <a:endParaRPr lang="zh-TW" altLang="en-US" sz="2300" b="1" kern="1200" dirty="0">
            <a:latin typeface="微軟正黑體" panose="020B0604030504040204" pitchFamily="34" charset="-120"/>
            <a:ea typeface="微軟正黑體" panose="020B0604030504040204" pitchFamily="34" charset="-120"/>
          </a:endParaRPr>
        </a:p>
      </dsp:txBody>
      <dsp:txXfrm>
        <a:off x="60961" y="653530"/>
        <a:ext cx="4045353" cy="1126870"/>
      </dsp:txXfrm>
    </dsp:sp>
    <dsp:sp modelId="{67DBFE98-D5F6-42AB-BF4B-CD2A8CF03CF4}">
      <dsp:nvSpPr>
        <dsp:cNvPr id="0" name=""/>
        <dsp:cNvSpPr/>
      </dsp:nvSpPr>
      <dsp:spPr>
        <a:xfrm>
          <a:off x="0" y="1854700"/>
          <a:ext cx="4167275" cy="1248792"/>
        </a:xfrm>
        <a:prstGeom prst="roundRect">
          <a:avLst/>
        </a:prstGeom>
        <a:solidFill>
          <a:schemeClr val="accent5">
            <a:hueOff val="8576763"/>
            <a:satOff val="-12300"/>
            <a:lumOff val="607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zh-TW" altLang="en-US" sz="2300" kern="1200" dirty="0" smtClean="0">
              <a:latin typeface="微軟正黑體" panose="020B0604030504040204" pitchFamily="34" charset="-120"/>
              <a:ea typeface="微軟正黑體" panose="020B0604030504040204" pitchFamily="34" charset="-120"/>
            </a:rPr>
            <a:t>確認代理教師</a:t>
          </a:r>
          <a:r>
            <a:rPr lang="zh-TW" altLang="en-US" sz="2300" b="0" kern="1200" dirty="0" smtClean="0">
              <a:solidFill>
                <a:schemeClr val="tx1"/>
              </a:solidFill>
              <a:latin typeface="微軟正黑體" panose="020B0604030504040204" pitchFamily="34" charset="-120"/>
              <a:ea typeface="微軟正黑體" panose="020B0604030504040204" pitchFamily="34" charset="-120"/>
            </a:rPr>
            <a:t>是否已通過教師檢定</a:t>
          </a:r>
          <a:r>
            <a:rPr lang="zh-TW" altLang="en-US" sz="2300" kern="1200" dirty="0" smtClean="0">
              <a:latin typeface="微軟正黑體" panose="020B0604030504040204" pitchFamily="34" charset="-120"/>
              <a:ea typeface="微軟正黑體" panose="020B0604030504040204" pitchFamily="34" charset="-120"/>
            </a:rPr>
            <a:t>，惟證書尚未收到的情況</a:t>
          </a:r>
          <a:r>
            <a:rPr lang="zh-TW" altLang="en-US" sz="2300" kern="1200" dirty="0" smtClean="0"/>
            <a:t>。</a:t>
          </a:r>
          <a:endParaRPr lang="zh-TW" altLang="en-US" sz="2300" kern="1200" dirty="0"/>
        </a:p>
      </dsp:txBody>
      <dsp:txXfrm>
        <a:off x="60961" y="1915661"/>
        <a:ext cx="4045353" cy="1126870"/>
      </dsp:txXfrm>
    </dsp:sp>
    <dsp:sp modelId="{64F75322-516F-459A-86CB-F39264657C93}">
      <dsp:nvSpPr>
        <dsp:cNvPr id="0" name=""/>
        <dsp:cNvSpPr/>
      </dsp:nvSpPr>
      <dsp:spPr>
        <a:xfrm>
          <a:off x="0" y="3169733"/>
          <a:ext cx="4167275" cy="1248792"/>
        </a:xfrm>
        <a:prstGeom prst="roundRect">
          <a:avLst/>
        </a:prstGeom>
        <a:solidFill>
          <a:schemeClr val="accent5">
            <a:hueOff val="17153525"/>
            <a:satOff val="-24599"/>
            <a:lumOff val="1215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r" defTabSz="1022350" rtl="0">
            <a:lnSpc>
              <a:spcPct val="90000"/>
            </a:lnSpc>
            <a:spcBef>
              <a:spcPct val="0"/>
            </a:spcBef>
            <a:spcAft>
              <a:spcPct val="35000"/>
            </a:spcAft>
          </a:pPr>
          <a:r>
            <a:rPr lang="zh-TW" altLang="en-US" sz="2300" kern="1200" dirty="0" smtClean="0">
              <a:latin typeface="微軟正黑體" panose="020B0604030504040204" pitchFamily="34" charset="-120"/>
              <a:ea typeface="微軟正黑體" panose="020B0604030504040204" pitchFamily="34" charset="-120"/>
            </a:rPr>
            <a:t>證明文件均請蓋學校人事人員</a:t>
          </a:r>
          <a:r>
            <a:rPr lang="zh-TW" altLang="en-US" sz="2300" b="1" kern="1200" dirty="0" smtClean="0">
              <a:solidFill>
                <a:srgbClr val="FFFF00"/>
              </a:solidFill>
              <a:latin typeface="微軟正黑體" panose="020B0604030504040204" pitchFamily="34" charset="-120"/>
              <a:ea typeface="微軟正黑體" panose="020B0604030504040204" pitchFamily="34" charset="-120"/>
            </a:rPr>
            <a:t>職名章及與正本相符章</a:t>
          </a:r>
          <a:r>
            <a:rPr lang="zh-TW" altLang="en-US" sz="2300" b="1" kern="1200" dirty="0" smtClean="0">
              <a:solidFill>
                <a:srgbClr val="FF0000"/>
              </a:solidFill>
              <a:latin typeface="微軟正黑體" panose="020B0604030504040204" pitchFamily="34" charset="-120"/>
              <a:ea typeface="微軟正黑體" panose="020B0604030504040204" pitchFamily="34" charset="-120"/>
            </a:rPr>
            <a:t>。</a:t>
          </a:r>
          <a:endParaRPr lang="zh-TW" altLang="en-US" sz="2300" b="1" kern="1200" dirty="0">
            <a:solidFill>
              <a:srgbClr val="FF0000"/>
            </a:solidFill>
            <a:latin typeface="微軟正黑體" panose="020B0604030504040204" pitchFamily="34" charset="-120"/>
            <a:ea typeface="微軟正黑體" panose="020B0604030504040204" pitchFamily="34" charset="-120"/>
          </a:endParaRPr>
        </a:p>
      </dsp:txBody>
      <dsp:txXfrm>
        <a:off x="60961" y="3230694"/>
        <a:ext cx="4045353" cy="112687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預留位置 1"/>
          <p:cNvSpPr>
            <a:spLocks noGrp="1"/>
          </p:cNvSpPr>
          <p:nvPr>
            <p:ph type="hdr" sz="quarter"/>
          </p:nvPr>
        </p:nvSpPr>
        <p:spPr>
          <a:xfrm>
            <a:off x="1" y="1"/>
            <a:ext cx="3078427" cy="513508"/>
          </a:xfrm>
          <a:prstGeom prst="rect">
            <a:avLst/>
          </a:prstGeom>
        </p:spPr>
        <p:txBody>
          <a:bodyPr vert="horz" lIns="99075" tIns="49538" rIns="99075" bIns="49538" rtlCol="0"/>
          <a:lstStyle>
            <a:lvl1pPr algn="l" rtl="0">
              <a:defRPr sz="1300"/>
            </a:lvl1pPr>
          </a:lstStyle>
          <a:p>
            <a:pPr rtl="0"/>
            <a:endParaRPr lang="zh-TW" altLang="en-US" dirty="0">
              <a:latin typeface="微軟正黑體" panose="020B0604030504040204" pitchFamily="34" charset="-120"/>
              <a:ea typeface="微軟正黑體" panose="020B0604030504040204" pitchFamily="34" charset="-120"/>
            </a:endParaRPr>
          </a:p>
        </p:txBody>
      </p:sp>
      <p:sp>
        <p:nvSpPr>
          <p:cNvPr id="3" name="日期預留位置 2"/>
          <p:cNvSpPr>
            <a:spLocks noGrp="1"/>
          </p:cNvSpPr>
          <p:nvPr>
            <p:ph type="dt" sz="quarter" idx="1"/>
          </p:nvPr>
        </p:nvSpPr>
        <p:spPr>
          <a:xfrm>
            <a:off x="4023993" y="1"/>
            <a:ext cx="3078427" cy="513508"/>
          </a:xfrm>
          <a:prstGeom prst="rect">
            <a:avLst/>
          </a:prstGeom>
        </p:spPr>
        <p:txBody>
          <a:bodyPr vert="horz" lIns="99075" tIns="49538" rIns="99075" bIns="49538" rtlCol="0"/>
          <a:lstStyle>
            <a:lvl1pPr algn="l" rtl="0">
              <a:defRPr sz="1300"/>
            </a:lvl1pPr>
          </a:lstStyle>
          <a:p>
            <a:pPr algn="r" rtl="0"/>
            <a:fld id="{B94C59FB-3E13-4307-9ECC-5E39E1BA9EC0}" type="datetime1">
              <a:rPr lang="zh-TW" altLang="en-US" smtClean="0">
                <a:latin typeface="微軟正黑體" panose="020B0604030504040204" pitchFamily="34" charset="-120"/>
                <a:ea typeface="微軟正黑體" panose="020B0604030504040204" pitchFamily="34" charset="-120"/>
              </a:rPr>
              <a:t>2023/6/15</a:t>
            </a:fld>
            <a:endParaRPr lang="zh-TW" altLang="en-US" dirty="0">
              <a:latin typeface="微軟正黑體" panose="020B0604030504040204" pitchFamily="34" charset="-120"/>
              <a:ea typeface="微軟正黑體" panose="020B0604030504040204" pitchFamily="34" charset="-120"/>
            </a:endParaRPr>
          </a:p>
        </p:txBody>
      </p:sp>
      <p:sp>
        <p:nvSpPr>
          <p:cNvPr id="4" name="頁尾預留位置 3"/>
          <p:cNvSpPr>
            <a:spLocks noGrp="1"/>
          </p:cNvSpPr>
          <p:nvPr>
            <p:ph type="ftr" sz="quarter" idx="2"/>
          </p:nvPr>
        </p:nvSpPr>
        <p:spPr>
          <a:xfrm>
            <a:off x="1" y="9721108"/>
            <a:ext cx="3078427" cy="513507"/>
          </a:xfrm>
          <a:prstGeom prst="rect">
            <a:avLst/>
          </a:prstGeom>
        </p:spPr>
        <p:txBody>
          <a:bodyPr vert="horz" lIns="99075" tIns="49538" rIns="99075" bIns="49538" rtlCol="0" anchor="b"/>
          <a:lstStyle>
            <a:lvl1pPr algn="l" rtl="0">
              <a:defRPr sz="1300"/>
            </a:lvl1pPr>
          </a:lstStyle>
          <a:p>
            <a:pPr rtl="0"/>
            <a:endParaRPr lang="zh-TW" altLang="en-US" dirty="0">
              <a:latin typeface="微軟正黑體" panose="020B0604030504040204" pitchFamily="34" charset="-120"/>
              <a:ea typeface="微軟正黑體" panose="020B0604030504040204" pitchFamily="34" charset="-120"/>
            </a:endParaRPr>
          </a:p>
        </p:txBody>
      </p:sp>
      <p:sp>
        <p:nvSpPr>
          <p:cNvPr id="5" name="投影片編號預留位置 4"/>
          <p:cNvSpPr>
            <a:spLocks noGrp="1"/>
          </p:cNvSpPr>
          <p:nvPr>
            <p:ph type="sldNum" sz="quarter" idx="3"/>
          </p:nvPr>
        </p:nvSpPr>
        <p:spPr>
          <a:xfrm>
            <a:off x="4023993" y="9721108"/>
            <a:ext cx="3078427" cy="513507"/>
          </a:xfrm>
          <a:prstGeom prst="rect">
            <a:avLst/>
          </a:prstGeom>
        </p:spPr>
        <p:txBody>
          <a:bodyPr vert="horz" lIns="99075" tIns="49538" rIns="99075" bIns="49538" rtlCol="0" anchor="b"/>
          <a:lstStyle>
            <a:lvl1pPr algn="l" rtl="0">
              <a:defRPr sz="1300"/>
            </a:lvl1pPr>
          </a:lstStyle>
          <a:p>
            <a:pPr algn="r" rtl="0"/>
            <a:fld id="{57E03411-58E2-43FD-AE1D-AD77DFF8CB20}" type="slidenum">
              <a:rPr lang="en-US" altLang="zh-TW" smtClean="0">
                <a:latin typeface="微軟正黑體" panose="020B0604030504040204" pitchFamily="34" charset="-120"/>
                <a:ea typeface="微軟正黑體" panose="020B0604030504040204" pitchFamily="34" charset="-120"/>
              </a:rPr>
              <a:pPr algn="r" rtl="0"/>
              <a:t>‹#›</a:t>
            </a:fld>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投影片影像預留位置 3"/>
          <p:cNvSpPr>
            <a:spLocks noGrp="1" noRot="1" noChangeAspect="1"/>
          </p:cNvSpPr>
          <p:nvPr>
            <p:ph type="sldImg" idx="2"/>
          </p:nvPr>
        </p:nvSpPr>
        <p:spPr>
          <a:xfrm>
            <a:off x="481013" y="1277938"/>
            <a:ext cx="6143625" cy="3455987"/>
          </a:xfrm>
          <a:prstGeom prst="rect">
            <a:avLst/>
          </a:prstGeom>
          <a:noFill/>
          <a:ln w="12700">
            <a:solidFill>
              <a:prstClr val="black"/>
            </a:solidFill>
          </a:ln>
        </p:spPr>
        <p:txBody>
          <a:bodyPr vert="horz" lIns="99075" tIns="49538" rIns="99075" bIns="49538" rtlCol="0" anchor="ctr"/>
          <a:lstStyle/>
          <a:p>
            <a:pPr rtl="0"/>
            <a:endParaRPr lang="zh-TW" altLang="en-US" dirty="0"/>
          </a:p>
        </p:txBody>
      </p:sp>
      <p:sp>
        <p:nvSpPr>
          <p:cNvPr id="5" name="備忘稿預留位置 4"/>
          <p:cNvSpPr>
            <a:spLocks noGrp="1"/>
          </p:cNvSpPr>
          <p:nvPr>
            <p:ph type="body" sz="quarter" idx="3"/>
          </p:nvPr>
        </p:nvSpPr>
        <p:spPr>
          <a:xfrm>
            <a:off x="710407" y="4925408"/>
            <a:ext cx="5683250" cy="4029879"/>
          </a:xfrm>
          <a:prstGeom prst="rect">
            <a:avLst/>
          </a:prstGeom>
        </p:spPr>
        <p:txBody>
          <a:bodyPr vert="horz" lIns="99075" tIns="49538" rIns="99075" bIns="49538" rtlCol="0"/>
          <a:lstStyle/>
          <a:p>
            <a:pPr lvl="0" rtl="0"/>
            <a:r>
              <a:rPr lang="zh-TW" altLang="en-US" dirty="0"/>
              <a:t>按一下以編輯母片文字樣式</a:t>
            </a:r>
          </a:p>
          <a:p>
            <a:pPr lvl="1" rtl="0"/>
            <a:r>
              <a:rPr lang="zh-TW" altLang="en-US" dirty="0"/>
              <a:t>第二層</a:t>
            </a:r>
          </a:p>
          <a:p>
            <a:pPr lvl="2" rtl="0"/>
            <a:r>
              <a:rPr lang="zh-TW" altLang="en-US" dirty="0"/>
              <a:t>第三層</a:t>
            </a:r>
          </a:p>
          <a:p>
            <a:pPr lvl="3" rtl="0"/>
            <a:r>
              <a:rPr lang="zh-TW" altLang="en-US" dirty="0"/>
              <a:t>第四層</a:t>
            </a:r>
          </a:p>
          <a:p>
            <a:pPr lvl="4" rtl="0"/>
            <a:r>
              <a:rPr lang="zh-TW" altLang="en-US" dirty="0"/>
              <a:t>第五層</a:t>
            </a:r>
          </a:p>
        </p:txBody>
      </p:sp>
      <p:sp>
        <p:nvSpPr>
          <p:cNvPr id="8" name="頁首預留位置 1"/>
          <p:cNvSpPr>
            <a:spLocks noGrp="1"/>
          </p:cNvSpPr>
          <p:nvPr>
            <p:ph type="hdr" sz="quarter"/>
          </p:nvPr>
        </p:nvSpPr>
        <p:spPr>
          <a:xfrm>
            <a:off x="1" y="1"/>
            <a:ext cx="3078427" cy="513508"/>
          </a:xfrm>
          <a:prstGeom prst="rect">
            <a:avLst/>
          </a:prstGeom>
        </p:spPr>
        <p:txBody>
          <a:bodyPr vert="horz" lIns="99075" tIns="49538" rIns="99075" bIns="49538" rtlCol="0"/>
          <a:lstStyle>
            <a:lvl1pPr algn="l" rtl="0">
              <a:defRPr sz="1300"/>
            </a:lvl1pPr>
          </a:lstStyle>
          <a:p>
            <a:pPr rtl="0"/>
            <a:endParaRPr lang="zh-TW" altLang="en-US" dirty="0">
              <a:latin typeface="微軟正黑體" panose="020B0604030504040204" pitchFamily="34" charset="-120"/>
              <a:ea typeface="微軟正黑體" panose="020B0604030504040204" pitchFamily="34" charset="-120"/>
            </a:endParaRPr>
          </a:p>
        </p:txBody>
      </p:sp>
      <p:sp>
        <p:nvSpPr>
          <p:cNvPr id="9" name="日期預留位置 2"/>
          <p:cNvSpPr>
            <a:spLocks noGrp="1"/>
          </p:cNvSpPr>
          <p:nvPr>
            <p:ph type="dt" sz="quarter" idx="1"/>
          </p:nvPr>
        </p:nvSpPr>
        <p:spPr>
          <a:xfrm>
            <a:off x="4023993" y="1"/>
            <a:ext cx="3078427" cy="513508"/>
          </a:xfrm>
          <a:prstGeom prst="rect">
            <a:avLst/>
          </a:prstGeom>
        </p:spPr>
        <p:txBody>
          <a:bodyPr vert="horz" lIns="99075" tIns="49538" rIns="99075" bIns="49538" rtlCol="0"/>
          <a:lstStyle>
            <a:lvl1pPr algn="l" rtl="0">
              <a:defRPr sz="1300"/>
            </a:lvl1pPr>
          </a:lstStyle>
          <a:p>
            <a:pPr algn="r" rtl="0"/>
            <a:fld id="{B94C59FB-3E13-4307-9ECC-5E39E1BA9EC0}" type="datetime1">
              <a:rPr lang="zh-TW" altLang="en-US" smtClean="0">
                <a:latin typeface="微軟正黑體" panose="020B0604030504040204" pitchFamily="34" charset="-120"/>
                <a:ea typeface="微軟正黑體" panose="020B0604030504040204" pitchFamily="34" charset="-120"/>
              </a:rPr>
              <a:t>2023/6/15</a:t>
            </a:fld>
            <a:endParaRPr lang="zh-TW" altLang="en-US" dirty="0">
              <a:latin typeface="微軟正黑體" panose="020B0604030504040204" pitchFamily="34" charset="-120"/>
              <a:ea typeface="微軟正黑體" panose="020B0604030504040204" pitchFamily="34" charset="-120"/>
            </a:endParaRPr>
          </a:p>
        </p:txBody>
      </p:sp>
      <p:sp>
        <p:nvSpPr>
          <p:cNvPr id="10" name="頁尾預留位置 3"/>
          <p:cNvSpPr>
            <a:spLocks noGrp="1"/>
          </p:cNvSpPr>
          <p:nvPr>
            <p:ph type="ftr" sz="quarter" idx="4"/>
          </p:nvPr>
        </p:nvSpPr>
        <p:spPr>
          <a:xfrm>
            <a:off x="1" y="9721108"/>
            <a:ext cx="3078427" cy="513507"/>
          </a:xfrm>
          <a:prstGeom prst="rect">
            <a:avLst/>
          </a:prstGeom>
        </p:spPr>
        <p:txBody>
          <a:bodyPr vert="horz" lIns="99075" tIns="49538" rIns="99075" bIns="49538" rtlCol="0" anchor="b"/>
          <a:lstStyle>
            <a:lvl1pPr algn="l" rtl="0">
              <a:defRPr sz="1300"/>
            </a:lvl1pPr>
          </a:lstStyle>
          <a:p>
            <a:pPr rtl="0"/>
            <a:endParaRPr lang="zh-TW" altLang="en-US" dirty="0">
              <a:latin typeface="微軟正黑體" panose="020B0604030504040204" pitchFamily="34" charset="-120"/>
              <a:ea typeface="微軟正黑體" panose="020B0604030504040204" pitchFamily="34" charset="-120"/>
            </a:endParaRPr>
          </a:p>
        </p:txBody>
      </p:sp>
      <p:sp>
        <p:nvSpPr>
          <p:cNvPr id="11" name="投影片編號預留位置 4"/>
          <p:cNvSpPr>
            <a:spLocks noGrp="1"/>
          </p:cNvSpPr>
          <p:nvPr>
            <p:ph type="sldNum" sz="quarter" idx="5"/>
          </p:nvPr>
        </p:nvSpPr>
        <p:spPr>
          <a:xfrm>
            <a:off x="4023993" y="9721108"/>
            <a:ext cx="3078427" cy="513507"/>
          </a:xfrm>
          <a:prstGeom prst="rect">
            <a:avLst/>
          </a:prstGeom>
        </p:spPr>
        <p:txBody>
          <a:bodyPr vert="horz" lIns="99075" tIns="49538" rIns="99075" bIns="49538" rtlCol="0" anchor="b"/>
          <a:lstStyle>
            <a:lvl1pPr algn="l" rtl="0">
              <a:defRPr sz="1300"/>
            </a:lvl1pPr>
          </a:lstStyle>
          <a:p>
            <a:pPr algn="r" rtl="0"/>
            <a:fld id="{57E03411-58E2-43FD-AE1D-AD77DFF8CB20}" type="slidenum">
              <a:rPr lang="en-US" altLang="zh-TW" smtClean="0">
                <a:latin typeface="微軟正黑體" panose="020B0604030504040204" pitchFamily="34" charset="-120"/>
                <a:ea typeface="微軟正黑體" panose="020B0604030504040204" pitchFamily="34" charset="-120"/>
              </a:rPr>
              <a:pPr algn="r" rtl="0"/>
              <a:t>‹#›</a:t>
            </a:fld>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1pPr>
    <a:lvl2pPr marL="4572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2pPr>
    <a:lvl3pPr marL="9144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3pPr>
    <a:lvl4pPr marL="13716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4pPr>
    <a:lvl5pPr marL="18288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a:xfrm>
            <a:off x="4023993" y="9721108"/>
            <a:ext cx="3078427" cy="513507"/>
          </a:xfrm>
          <a:prstGeom prst="rect">
            <a:avLst/>
          </a:prstGeom>
        </p:spPr>
        <p:txBody>
          <a:bodyPr/>
          <a:lstStyle/>
          <a:p>
            <a:pPr algn="r" rtl="0"/>
            <a:fld id="{C8DC57A8-AE18-4654-B6AF-04B3577165BE}" type="slidenum">
              <a:rPr lang="en-US" altLang="zh-TW" smtClean="0">
                <a:latin typeface="微軟正黑體" panose="020B0604030504040204" pitchFamily="34" charset="-120"/>
                <a:ea typeface="微軟正黑體" panose="020B0604030504040204" pitchFamily="34" charset="-120"/>
              </a:rPr>
              <a:pPr algn="r" rtl="0"/>
              <a:t>1</a:t>
            </a:fld>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761600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微軟正黑體" panose="020B0604030504040204" pitchFamily="34" charset="-120"/>
              <a:ea typeface="微軟正黑體" panose="020B0604030504040204" pitchFamily="34" charset="-120"/>
            </a:endParaRPr>
          </a:p>
        </p:txBody>
      </p:sp>
      <p:sp>
        <p:nvSpPr>
          <p:cNvPr id="5" name="投影片編號版面配置區 3"/>
          <p:cNvSpPr>
            <a:spLocks noGrp="1"/>
          </p:cNvSpPr>
          <p:nvPr>
            <p:ph type="sldNum" sz="quarter" idx="5"/>
          </p:nvPr>
        </p:nvSpPr>
        <p:spPr>
          <a:xfrm>
            <a:off x="4023993" y="9721108"/>
            <a:ext cx="3078427" cy="513507"/>
          </a:xfrm>
          <a:prstGeom prst="rect">
            <a:avLst/>
          </a:prstGeom>
        </p:spPr>
        <p:txBody>
          <a:bodyPr/>
          <a:lstStyle/>
          <a:p>
            <a:pPr algn="r" rtl="0"/>
            <a:fld id="{C8DC57A8-AE18-4654-B6AF-04B3577165BE}" type="slidenum">
              <a:rPr lang="en-US" altLang="zh-TW" smtClean="0">
                <a:latin typeface="微軟正黑體" panose="020B0604030504040204" pitchFamily="34" charset="-120"/>
                <a:ea typeface="微軟正黑體" panose="020B0604030504040204" pitchFamily="34" charset="-120"/>
              </a:rPr>
              <a:pPr algn="r" rtl="0"/>
              <a:t>3</a:t>
            </a:fld>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64777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微軟正黑體" panose="020B0604030504040204" pitchFamily="34" charset="-120"/>
              <a:ea typeface="微軟正黑體" panose="020B0604030504040204" pitchFamily="34" charset="-120"/>
            </a:endParaRPr>
          </a:p>
        </p:txBody>
      </p:sp>
      <p:sp>
        <p:nvSpPr>
          <p:cNvPr id="5" name="投影片編號版面配置區 3"/>
          <p:cNvSpPr>
            <a:spLocks noGrp="1"/>
          </p:cNvSpPr>
          <p:nvPr>
            <p:ph type="sldNum" sz="quarter" idx="5"/>
          </p:nvPr>
        </p:nvSpPr>
        <p:spPr>
          <a:xfrm>
            <a:off x="4023993" y="9721108"/>
            <a:ext cx="3078427" cy="513507"/>
          </a:xfrm>
          <a:prstGeom prst="rect">
            <a:avLst/>
          </a:prstGeom>
        </p:spPr>
        <p:txBody>
          <a:bodyPr/>
          <a:lstStyle/>
          <a:p>
            <a:pPr algn="r" rtl="0"/>
            <a:fld id="{C8DC57A8-AE18-4654-B6AF-04B3577165BE}" type="slidenum">
              <a:rPr lang="en-US" altLang="zh-TW" smtClean="0">
                <a:latin typeface="微軟正黑體" panose="020B0604030504040204" pitchFamily="34" charset="-120"/>
                <a:ea typeface="微軟正黑體" panose="020B0604030504040204" pitchFamily="34" charset="-120"/>
              </a:rPr>
              <a:pPr algn="r" rtl="0"/>
              <a:t>4</a:t>
            </a:fld>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7216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微軟正黑體" panose="020B0604030504040204" pitchFamily="34" charset="-120"/>
              <a:ea typeface="微軟正黑體" panose="020B0604030504040204" pitchFamily="34" charset="-120"/>
            </a:endParaRPr>
          </a:p>
        </p:txBody>
      </p:sp>
      <p:sp>
        <p:nvSpPr>
          <p:cNvPr id="5" name="投影片編號版面配置區 3"/>
          <p:cNvSpPr>
            <a:spLocks noGrp="1"/>
          </p:cNvSpPr>
          <p:nvPr>
            <p:ph type="sldNum" sz="quarter" idx="5"/>
          </p:nvPr>
        </p:nvSpPr>
        <p:spPr>
          <a:xfrm>
            <a:off x="4023993" y="9721108"/>
            <a:ext cx="3078427" cy="513507"/>
          </a:xfrm>
          <a:prstGeom prst="rect">
            <a:avLst/>
          </a:prstGeom>
        </p:spPr>
        <p:txBody>
          <a:bodyPr/>
          <a:lstStyle/>
          <a:p>
            <a:pPr algn="r" rtl="0"/>
            <a:fld id="{C8DC57A8-AE18-4654-B6AF-04B3577165BE}" type="slidenum">
              <a:rPr lang="en-US" altLang="zh-TW" smtClean="0">
                <a:latin typeface="微軟正黑體" panose="020B0604030504040204" pitchFamily="34" charset="-120"/>
                <a:ea typeface="微軟正黑體" panose="020B0604030504040204" pitchFamily="34" charset="-120"/>
              </a:rPr>
              <a:pPr algn="r" rtl="0"/>
              <a:t>7</a:t>
            </a:fld>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771291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4265611" y="1752600"/>
            <a:ext cx="6858002" cy="1828800"/>
          </a:xfrm>
        </p:spPr>
        <p:txBody>
          <a:bodyPr rtlCol="0" anchor="b">
            <a:normAutofit/>
          </a:bodyPr>
          <a:lstStyle>
            <a:lvl1pPr algn="l" rtl="0">
              <a:defRPr sz="5400"/>
            </a:lvl1pPr>
          </a:lstStyle>
          <a:p>
            <a:pPr rtl="0"/>
            <a:r>
              <a:rPr lang="zh-TW" altLang="en-US" smtClean="0"/>
              <a:t>按一下以編輯母片標題樣式</a:t>
            </a:r>
            <a:endParaRPr lang="zh-TW" altLang="en-US" dirty="0"/>
          </a:p>
        </p:txBody>
      </p:sp>
      <p:sp>
        <p:nvSpPr>
          <p:cNvPr id="3" name="副標題 2"/>
          <p:cNvSpPr>
            <a:spLocks noGrp="1"/>
          </p:cNvSpPr>
          <p:nvPr>
            <p:ph type="subTitle" idx="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zh-TW" altLang="en-US" smtClean="0"/>
              <a:t>按一下以編輯母片副標題樣式</a:t>
            </a:r>
            <a:endParaRPr lang="zh-TW" altLang="en-US" dirty="0"/>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含標題的三張圖片">
    <p:spTree>
      <p:nvGrpSpPr>
        <p:cNvPr id="1" name=""/>
        <p:cNvGrpSpPr/>
        <p:nvPr/>
      </p:nvGrpSpPr>
      <p:grpSpPr>
        <a:xfrm>
          <a:off x="0" y="0"/>
          <a:ext cx="0" cy="0"/>
          <a:chOff x="0" y="0"/>
          <a:chExt cx="0" cy="0"/>
        </a:xfrm>
      </p:grpSpPr>
      <p:sp>
        <p:nvSpPr>
          <p:cNvPr id="2" name="標題 1"/>
          <p:cNvSpPr>
            <a:spLocks noGrp="1"/>
          </p:cNvSpPr>
          <p:nvPr>
            <p:ph type="title"/>
          </p:nvPr>
        </p:nvSpPr>
        <p:spPr>
          <a:xfrm>
            <a:off x="9066214" y="421594"/>
            <a:ext cx="2286000" cy="1885508"/>
          </a:xfrm>
        </p:spPr>
        <p:txBody>
          <a:bodyPr rtlCol="0">
            <a:normAutofit/>
          </a:bodyPr>
          <a:lstStyle>
            <a:lvl1pPr algn="l" rtl="0">
              <a:defRPr sz="2400">
                <a:latin typeface="微軟正黑體" panose="020B0604030504040204" pitchFamily="34" charset="-120"/>
                <a:ea typeface="微軟正黑體" panose="020B0604030504040204" pitchFamily="34" charset="-120"/>
              </a:defRPr>
            </a:lvl1pPr>
          </a:lstStyle>
          <a:p>
            <a:pPr rtl="0"/>
            <a:r>
              <a:rPr lang="zh-TW" altLang="en-US" noProof="0" smtClean="0"/>
              <a:t>按一下以編輯母片標題樣式</a:t>
            </a:r>
            <a:endParaRPr lang="zh-TW" altLang="en-US" noProof="0" dirty="0"/>
          </a:p>
        </p:txBody>
      </p:sp>
      <p:grpSp>
        <p:nvGrpSpPr>
          <p:cNvPr id="84" name="群組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手繪多邊形​​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86" name="手繪多邊形​​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87" name="手繪多邊形​​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88" name="手繪多邊形​​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89" name="手繪多邊形​​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90" name="手繪多邊形​​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91" name="手繪多邊形​​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92" name="手繪多邊形​​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93" name="手繪多邊形​​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94" name="手繪多邊形​​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95" name="手繪多邊形​​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96" name="手繪多邊形​​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grpSp>
      <p:sp>
        <p:nvSpPr>
          <p:cNvPr id="97" name="圖片預留位置 33" descr="要新增影像的空白預留位置。按一下預留位置，然後選取您想要新增的影像。"/>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atin typeface="微軟正黑體" panose="020B0604030504040204" pitchFamily="34" charset="-120"/>
                <a:ea typeface="微軟正黑體" panose="020B0604030504040204" pitchFamily="34" charset="-120"/>
              </a:defRPr>
            </a:lvl1pPr>
          </a:lstStyle>
          <a:p>
            <a:pPr rtl="0"/>
            <a:r>
              <a:rPr lang="zh-TW" altLang="en-US" noProof="0" smtClean="0"/>
              <a:t>按一下圖示以新增圖片</a:t>
            </a:r>
            <a:endParaRPr lang="zh-TW" altLang="en-US" noProof="0" dirty="0"/>
          </a:p>
        </p:txBody>
      </p:sp>
      <p:grpSp>
        <p:nvGrpSpPr>
          <p:cNvPr id="98" name="群組 97"/>
          <p:cNvGrpSpPr/>
          <p:nvPr/>
        </p:nvGrpSpPr>
        <p:grpSpPr>
          <a:xfrm>
            <a:off x="5322489" y="319177"/>
            <a:ext cx="3389607" cy="2710838"/>
            <a:chOff x="895350" y="3313113"/>
            <a:chExt cx="3613151" cy="2790825"/>
          </a:xfrm>
          <a:solidFill>
            <a:schemeClr val="tx1">
              <a:lumMod val="50000"/>
            </a:schemeClr>
          </a:solidFill>
        </p:grpSpPr>
        <p:sp>
          <p:nvSpPr>
            <p:cNvPr id="99" name="手繪多邊形​​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00" name="手繪多邊形​​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01" name="手繪多邊形​​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02" name="手繪多邊形​​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03" name="手繪多邊形​​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04" name="手繪多邊形​​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05" name="手繪多邊形​​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06" name="手繪多邊形​​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07" name="手繪多邊形​​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08" name="手繪多邊形​​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09" name="手繪多邊形​​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10" name="手繪多邊形​​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grpSp>
      <p:sp>
        <p:nvSpPr>
          <p:cNvPr id="111" name="圖片預留位置 33" descr="要新增影像的空白預留位置。按一下預留位置，然後選取您想要新增的影像。"/>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lIns="144000" tIns="144000" rIns="144000" rtlCol="0"/>
          <a:lstStyle>
            <a:lvl1pPr marL="0" indent="0" algn="ctr" rtl="0">
              <a:buNone/>
              <a:defRPr>
                <a:latin typeface="微軟正黑體" panose="020B0604030504040204" pitchFamily="34" charset="-120"/>
                <a:ea typeface="微軟正黑體" panose="020B0604030504040204" pitchFamily="34" charset="-120"/>
              </a:defRPr>
            </a:lvl1pPr>
          </a:lstStyle>
          <a:p>
            <a:pPr rtl="0"/>
            <a:r>
              <a:rPr lang="zh-TW" altLang="en-US" noProof="0" smtClean="0"/>
              <a:t>按一下圖示以新增圖片</a:t>
            </a:r>
            <a:endParaRPr lang="zh-TW" altLang="en-US" noProof="0" dirty="0"/>
          </a:p>
        </p:txBody>
      </p:sp>
      <p:grpSp>
        <p:nvGrpSpPr>
          <p:cNvPr id="112" name="群組 111"/>
          <p:cNvGrpSpPr/>
          <p:nvPr/>
        </p:nvGrpSpPr>
        <p:grpSpPr>
          <a:xfrm>
            <a:off x="5322489" y="3245640"/>
            <a:ext cx="3389607" cy="2710838"/>
            <a:chOff x="895350" y="3313113"/>
            <a:chExt cx="3613151" cy="2790825"/>
          </a:xfrm>
          <a:solidFill>
            <a:schemeClr val="tx1">
              <a:lumMod val="50000"/>
            </a:schemeClr>
          </a:solidFill>
        </p:grpSpPr>
        <p:sp>
          <p:nvSpPr>
            <p:cNvPr id="113" name="手繪多邊形​​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14" name="手繪多邊形​​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15" name="手繪多邊形​​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16" name="手繪多邊形​​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17" name="手繪多邊形​​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18" name="手繪多邊形​​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19" name="手繪多邊形​​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20" name="手繪多邊形​​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21" name="手繪多邊形​​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22" name="手繪多邊形​​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23" name="手繪多邊形​​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24" name="手繪多邊形​​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grpSp>
      <p:sp>
        <p:nvSpPr>
          <p:cNvPr id="125" name="圖片預留位置 33" descr="要新增影像的空白預留位置。按一下預留位置，然後選取您想要新增的影像。"/>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lIns="144000" tIns="144000" rIns="144000" rtlCol="0"/>
          <a:lstStyle>
            <a:lvl1pPr marL="0" indent="0" algn="ctr" rtl="0">
              <a:buNone/>
              <a:defRPr>
                <a:latin typeface="微軟正黑體" panose="020B0604030504040204" pitchFamily="34" charset="-120"/>
                <a:ea typeface="微軟正黑體" panose="020B0604030504040204" pitchFamily="34" charset="-120"/>
              </a:defRPr>
            </a:lvl1pPr>
          </a:lstStyle>
          <a:p>
            <a:pPr rtl="0"/>
            <a:r>
              <a:rPr lang="zh-TW" altLang="en-US" noProof="0" smtClean="0"/>
              <a:t>按一下圖示以新增圖片</a:t>
            </a:r>
            <a:endParaRPr lang="zh-TW" altLang="en-US" noProof="0" dirty="0"/>
          </a:p>
        </p:txBody>
      </p:sp>
      <p:sp>
        <p:nvSpPr>
          <p:cNvPr id="126" name="文字預留位置 3"/>
          <p:cNvSpPr>
            <a:spLocks noGrp="1"/>
          </p:cNvSpPr>
          <p:nvPr>
            <p:ph type="body" sz="half" idx="21"/>
          </p:nvPr>
        </p:nvSpPr>
        <p:spPr>
          <a:xfrm>
            <a:off x="9066214" y="2484992"/>
            <a:ext cx="2286000" cy="3248729"/>
          </a:xfrm>
        </p:spPr>
        <p:txBody>
          <a:bodyPr rtlCol="0" anchor="t" anchorCtr="0">
            <a:normAutofit/>
          </a:bodyPr>
          <a:lstStyle>
            <a:lvl1pPr marL="0" indent="0" algn="l" rtl="0">
              <a:spcBef>
                <a:spcPts val="1600"/>
              </a:spcBef>
              <a:buNone/>
              <a:defRPr sz="1600">
                <a:latin typeface="微軟正黑體" panose="020B0604030504040204" pitchFamily="34" charset="-120"/>
                <a:ea typeface="微軟正黑體" panose="020B0604030504040204" pitchFamily="34" charset="-120"/>
              </a:defRPr>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zh-TW" altLang="en-US" noProof="0" smtClean="0"/>
              <a:t>編輯母片文字樣式</a:t>
            </a:r>
          </a:p>
        </p:txBody>
      </p:sp>
      <p:sp>
        <p:nvSpPr>
          <p:cNvPr id="8" name="投影片編號預留位置 7"/>
          <p:cNvSpPr>
            <a:spLocks noGrp="1"/>
          </p:cNvSpPr>
          <p:nvPr>
            <p:ph type="sldNum" sz="quarter" idx="12"/>
          </p:nvPr>
        </p:nvSpPr>
        <p:spPr/>
        <p:txBody>
          <a:bodyPr rtlCol="0"/>
          <a:lstStyle>
            <a:lvl1pPr>
              <a:defRPr>
                <a:latin typeface="微軟正黑體" panose="020B0604030504040204" pitchFamily="34" charset="-120"/>
                <a:ea typeface="微軟正黑體" panose="020B0604030504040204" pitchFamily="34" charset="-120"/>
              </a:defRPr>
            </a:lvl1pPr>
          </a:lstStyle>
          <a:p>
            <a:fld id="{022B156B-59AE-415F-B24B-8756D48BB977}" type="slidenum">
              <a:rPr lang="en-US" altLang="zh-TW" noProof="0" smtClean="0"/>
              <a:pPr/>
              <a:t>‹#›</a:t>
            </a:fld>
            <a:endParaRPr lang="zh-TW" altLang="en-US" noProof="0" dirty="0"/>
          </a:p>
        </p:txBody>
      </p:sp>
      <p:sp>
        <p:nvSpPr>
          <p:cNvPr id="7" name="頁尾預留位置 6"/>
          <p:cNvSpPr>
            <a:spLocks noGrp="1"/>
          </p:cNvSpPr>
          <p:nvPr>
            <p:ph type="ftr" sz="quarter" idx="11"/>
          </p:nvPr>
        </p:nvSpPr>
        <p:spPr/>
        <p:txBody>
          <a:bodyPr rtlCol="0"/>
          <a:lstStyle>
            <a:lvl1pPr>
              <a:defRPr>
                <a:latin typeface="微軟正黑體" panose="020B0604030504040204" pitchFamily="34" charset="-120"/>
                <a:ea typeface="微軟正黑體" panose="020B0604030504040204" pitchFamily="34" charset="-120"/>
              </a:defRPr>
            </a:lvl1pPr>
          </a:lstStyle>
          <a:p>
            <a:endParaRPr lang="zh-TW" altLang="en-US" noProof="0" dirty="0"/>
          </a:p>
        </p:txBody>
      </p:sp>
      <p:sp>
        <p:nvSpPr>
          <p:cNvPr id="49" name="日期預留位置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fld id="{C73B64ED-7636-48DD-A9E8-28CC68014574}" type="datetime1">
              <a:rPr lang="zh-TW" altLang="en-US" smtClean="0"/>
              <a:pPr/>
              <a:t>2023/6/15</a:t>
            </a:fld>
            <a:endParaRPr lang="zh-TW" altLang="en-US" dirty="0"/>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7511732" y="1330347"/>
            <a:ext cx="3840480" cy="2103120"/>
          </a:xfrm>
        </p:spPr>
        <p:txBody>
          <a:bodyPr rtlCol="0" anchor="b">
            <a:normAutofit/>
          </a:bodyPr>
          <a:lstStyle>
            <a:lvl1pPr algn="l" rtl="0">
              <a:defRPr sz="3600"/>
            </a:lvl1pPr>
          </a:lstStyle>
          <a:p>
            <a:pPr rtl="0"/>
            <a:r>
              <a:rPr lang="zh-TW" altLang="en-US" smtClean="0"/>
              <a:t>按一下以編輯母片標題樣式</a:t>
            </a:r>
            <a:endParaRPr lang="zh-TW" altLang="en-US" dirty="0"/>
          </a:p>
        </p:txBody>
      </p:sp>
      <p:sp>
        <p:nvSpPr>
          <p:cNvPr id="3" name="內容預留位置 2"/>
          <p:cNvSpPr>
            <a:spLocks noGrp="1"/>
          </p:cNvSpPr>
          <p:nvPr>
            <p:ph idx="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rtl="0"/>
            <a:r>
              <a:rPr lang="zh-TW" altLang="en-US" smtClean="0"/>
              <a:t>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4" name="文字預留位置 3"/>
          <p:cNvSpPr>
            <a:spLocks noGrp="1"/>
          </p:cNvSpPr>
          <p:nvPr>
            <p:ph type="body" sz="half" idx="2"/>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zh-TW" altLang="en-US" smtClean="0"/>
              <a:t>編輯母片文字樣式</a:t>
            </a:r>
          </a:p>
        </p:txBody>
      </p:sp>
      <p:sp>
        <p:nvSpPr>
          <p:cNvPr id="7" name="投影片編號預留位置 6"/>
          <p:cNvSpPr>
            <a:spLocks noGrp="1"/>
          </p:cNvSpPr>
          <p:nvPr>
            <p:ph type="sldNum" sz="quarter" idx="12"/>
          </p:nvPr>
        </p:nvSpPr>
        <p:spPr>
          <a:xfrm>
            <a:off x="1065213" y="6019801"/>
            <a:ext cx="762000" cy="228600"/>
          </a:xfrm>
        </p:spPr>
        <p:txBody>
          <a:bodyPr rtlCol="0"/>
          <a:lstStyle>
            <a:lvl1pPr algn="l" rtl="0">
              <a:defRPr/>
            </a:lvl1pPr>
          </a:lstStyle>
          <a:p>
            <a:pPr rtl="0"/>
            <a:fld id="{022B156B-59AE-415F-B24B-8756D48BB977}" type="slidenum">
              <a:rPr lang="en-US" altLang="zh-TW" smtClean="0"/>
              <a:pPr/>
              <a:t>‹#›</a:t>
            </a:fld>
            <a:endParaRPr lang="zh-TW" altLang="en-US" dirty="0"/>
          </a:p>
        </p:txBody>
      </p:sp>
      <p:sp>
        <p:nvSpPr>
          <p:cNvPr id="6" name="頁尾預留位置 5"/>
          <p:cNvSpPr>
            <a:spLocks noGrp="1"/>
          </p:cNvSpPr>
          <p:nvPr>
            <p:ph type="ftr" sz="quarter" idx="11"/>
          </p:nvPr>
        </p:nvSpPr>
        <p:spPr/>
        <p:txBody>
          <a:bodyPr rtlCol="0"/>
          <a:lstStyle/>
          <a:p>
            <a:pPr rtl="0"/>
            <a:endParaRPr lang="zh-TW" altLang="en-US" dirty="0"/>
          </a:p>
        </p:txBody>
      </p:sp>
      <p:sp>
        <p:nvSpPr>
          <p:cNvPr id="8" name="日期預留位置 3"/>
          <p:cNvSpPr>
            <a:spLocks noGrp="1"/>
          </p:cNvSpPr>
          <p:nvPr>
            <p:ph type="dt" sz="half" idx="13"/>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fld id="{C73B64ED-7636-48DD-A9E8-28CC68014574}" type="datetime1">
              <a:rPr lang="zh-TW" altLang="en-US" smtClean="0"/>
              <a:pPr/>
              <a:t>2023/6/15</a:t>
            </a:fld>
            <a:endParaRPr lang="zh-TW" altLang="en-US" dirty="0"/>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7492891" y="1330347"/>
            <a:ext cx="3840480" cy="2103120"/>
          </a:xfrm>
        </p:spPr>
        <p:txBody>
          <a:bodyPr rtlCol="0" anchor="b">
            <a:normAutofit/>
          </a:bodyPr>
          <a:lstStyle>
            <a:lvl1pPr algn="l" rtl="0">
              <a:defRPr sz="3600">
                <a:latin typeface="微軟正黑體" panose="020B0604030504040204" pitchFamily="34" charset="-120"/>
                <a:ea typeface="微軟正黑體" panose="020B0604030504040204" pitchFamily="34" charset="-120"/>
              </a:defRPr>
            </a:lvl1pPr>
          </a:lstStyle>
          <a:p>
            <a:pPr rtl="0"/>
            <a:r>
              <a:rPr lang="zh-TW" altLang="en-US" smtClean="0"/>
              <a:t>按一下以編輯母片標題樣式</a:t>
            </a:r>
            <a:endParaRPr lang="zh-TW" altLang="en-US" dirty="0"/>
          </a:p>
        </p:txBody>
      </p:sp>
      <p:grpSp>
        <p:nvGrpSpPr>
          <p:cNvPr id="8" name="群組 7"/>
          <p:cNvGrpSpPr/>
          <p:nvPr/>
        </p:nvGrpSpPr>
        <p:grpSpPr>
          <a:xfrm>
            <a:off x="595546" y="781398"/>
            <a:ext cx="6433398" cy="5053665"/>
            <a:chOff x="5162444" y="781398"/>
            <a:chExt cx="6433398" cy="5053665"/>
          </a:xfrm>
        </p:grpSpPr>
        <p:sp>
          <p:nvSpPr>
            <p:cNvPr id="9" name="手繪多邊形​​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0" name="手繪多邊形​​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grpSp>
          <p:nvGrpSpPr>
            <p:cNvPr id="11" name="群組 10"/>
            <p:cNvGrpSpPr/>
            <p:nvPr/>
          </p:nvGrpSpPr>
          <p:grpSpPr>
            <a:xfrm>
              <a:off x="5814205" y="859113"/>
              <a:ext cx="5129146" cy="4880471"/>
              <a:chOff x="7856559" y="859113"/>
              <a:chExt cx="3086791" cy="4880471"/>
            </a:xfrm>
          </p:grpSpPr>
          <p:sp>
            <p:nvSpPr>
              <p:cNvPr id="20" name="手繪多邊形​​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21" name="手繪多邊形​​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grpSp>
        <p:sp>
          <p:nvSpPr>
            <p:cNvPr id="12" name="手繪多邊形​​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3" name="手繪多邊形​​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4" name="手繪多邊形​​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5" name="手繪多邊形​​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6" name="手繪多邊形​​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7" name="手繪多邊形​​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8" name="手繪多邊形​​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9" name="手繪多邊形​​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grpSp>
      <p:sp>
        <p:nvSpPr>
          <p:cNvPr id="3" name="圖片預留位置 2" descr="要新增影像的空白預留位置。按一下預留位置，然後選取您想要新增的影像。"/>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atin typeface="微軟正黑體" panose="020B0604030504040204" pitchFamily="34" charset="-120"/>
                <a:ea typeface="微軟正黑體" panose="020B0604030504040204" pitchFamily="34" charset="-120"/>
              </a:defRPr>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zh-TW" altLang="en-US" smtClean="0"/>
              <a:t>按一下圖示以新增圖片</a:t>
            </a:r>
            <a:endParaRPr lang="zh-TW" altLang="en-US" dirty="0"/>
          </a:p>
        </p:txBody>
      </p:sp>
      <p:sp>
        <p:nvSpPr>
          <p:cNvPr id="4" name="文字預留位置 3"/>
          <p:cNvSpPr>
            <a:spLocks noGrp="1"/>
          </p:cNvSpPr>
          <p:nvPr>
            <p:ph type="body" sz="half" idx="2"/>
          </p:nvPr>
        </p:nvSpPr>
        <p:spPr>
          <a:xfrm>
            <a:off x="7492891" y="3555521"/>
            <a:ext cx="3840480" cy="2168517"/>
          </a:xfrm>
        </p:spPr>
        <p:txBody>
          <a:bodyPr rtlCol="0">
            <a:normAutofit/>
          </a:bodyPr>
          <a:lstStyle>
            <a:lvl1pPr marL="0" indent="0" algn="l" rtl="0">
              <a:buNone/>
              <a:defRPr sz="1800">
                <a:latin typeface="微軟正黑體" panose="020B0604030504040204" pitchFamily="34" charset="-120"/>
                <a:ea typeface="微軟正黑體" panose="020B0604030504040204" pitchFamily="34" charset="-120"/>
              </a:defRPr>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zh-TW" altLang="en-US" smtClean="0"/>
              <a:t>編輯母片文字樣式</a:t>
            </a:r>
          </a:p>
        </p:txBody>
      </p:sp>
      <p:sp>
        <p:nvSpPr>
          <p:cNvPr id="7" name="投影片編號預留位置 6"/>
          <p:cNvSpPr>
            <a:spLocks noGrp="1"/>
          </p:cNvSpPr>
          <p:nvPr>
            <p:ph type="sldNum" sz="quarter" idx="12"/>
          </p:nvPr>
        </p:nvSpPr>
        <p:spPr/>
        <p:txBody>
          <a:bodyPr rtlCol="0"/>
          <a:lstStyle>
            <a:lvl1pPr>
              <a:defRPr>
                <a:latin typeface="微軟正黑體" panose="020B0604030504040204" pitchFamily="34" charset="-120"/>
                <a:ea typeface="微軟正黑體" panose="020B0604030504040204" pitchFamily="34" charset="-120"/>
              </a:defRPr>
            </a:lvl1pPr>
          </a:lstStyle>
          <a:p>
            <a:fld id="{022B156B-59AE-415F-B24B-8756D48BB977}" type="slidenum">
              <a:rPr lang="en-US" altLang="zh-TW" smtClean="0"/>
              <a:pPr/>
              <a:t>‹#›</a:t>
            </a:fld>
            <a:endParaRPr lang="zh-TW" altLang="en-US" dirty="0"/>
          </a:p>
        </p:txBody>
      </p:sp>
      <p:sp>
        <p:nvSpPr>
          <p:cNvPr id="6" name="頁尾預留位置 5"/>
          <p:cNvSpPr>
            <a:spLocks noGrp="1"/>
          </p:cNvSpPr>
          <p:nvPr>
            <p:ph type="ftr" sz="quarter" idx="11"/>
          </p:nvPr>
        </p:nvSpPr>
        <p:spPr/>
        <p:txBody>
          <a:bodyPr rtlCol="0"/>
          <a:lstStyle>
            <a:lvl1pPr>
              <a:defRPr>
                <a:latin typeface="微軟正黑體" panose="020B0604030504040204" pitchFamily="34" charset="-120"/>
                <a:ea typeface="微軟正黑體" panose="020B0604030504040204" pitchFamily="34" charset="-120"/>
              </a:defRPr>
            </a:lvl1pPr>
          </a:lstStyle>
          <a:p>
            <a:endParaRPr lang="zh-TW" altLang="en-US" dirty="0"/>
          </a:p>
        </p:txBody>
      </p:sp>
      <p:sp>
        <p:nvSpPr>
          <p:cNvPr id="22" name="日期預留位置 3"/>
          <p:cNvSpPr>
            <a:spLocks noGrp="1"/>
          </p:cNvSpPr>
          <p:nvPr>
            <p:ph type="dt" sz="half" idx="13"/>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fld id="{C73B64ED-7636-48DD-A9E8-28CC68014574}" type="datetime1">
              <a:rPr lang="zh-TW" altLang="en-US" smtClean="0"/>
              <a:pPr/>
              <a:t>2023/6/15</a:t>
            </a:fld>
            <a:endParaRPr lang="zh-TW" altLang="en-US" dirty="0"/>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smtClean="0"/>
              <a:t>按一下以編輯母片標題樣式</a:t>
            </a:r>
            <a:endParaRPr lang="zh-TW" altLang="en-US" dirty="0"/>
          </a:p>
        </p:txBody>
      </p:sp>
      <p:sp>
        <p:nvSpPr>
          <p:cNvPr id="3" name="直排文字預留位置 2"/>
          <p:cNvSpPr>
            <a:spLocks noGrp="1"/>
          </p:cNvSpPr>
          <p:nvPr>
            <p:ph type="body" orient="vert" idx="1"/>
          </p:nvPr>
        </p:nvSpPr>
        <p:spPr/>
        <p:txBody>
          <a:bodyPr vert="eaVert" rtlCol="0"/>
          <a:lstStyle/>
          <a:p>
            <a:pPr lvl="0" rtl="0"/>
            <a:r>
              <a:rPr lang="zh-TW" altLang="en-US" smtClean="0"/>
              <a:t>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6" name="投影片編號預留位置 5"/>
          <p:cNvSpPr>
            <a:spLocks noGrp="1"/>
          </p:cNvSpPr>
          <p:nvPr>
            <p:ph type="sldNum" sz="quarter" idx="12"/>
          </p:nvPr>
        </p:nvSpPr>
        <p:spPr/>
        <p:txBody>
          <a:bodyPr rtlCol="0"/>
          <a:lstStyle/>
          <a:p>
            <a:pPr rtl="0"/>
            <a:fld id="{022B156B-59AE-415F-B24B-8756D48BB977}" type="slidenum">
              <a:rPr lang="en-US" altLang="zh-TW" smtClean="0"/>
              <a:t>‹#›</a:t>
            </a:fld>
            <a:endParaRPr lang="zh-TW" altLang="en-US" dirty="0"/>
          </a:p>
        </p:txBody>
      </p:sp>
      <p:sp>
        <p:nvSpPr>
          <p:cNvPr id="5" name="頁尾預留位置 4"/>
          <p:cNvSpPr>
            <a:spLocks noGrp="1"/>
          </p:cNvSpPr>
          <p:nvPr>
            <p:ph type="ftr" sz="quarter" idx="11"/>
          </p:nvPr>
        </p:nvSpPr>
        <p:spPr/>
        <p:txBody>
          <a:bodyPr rtlCol="0"/>
          <a:lstStyle/>
          <a:p>
            <a:pPr rtl="0"/>
            <a:endParaRPr lang="zh-TW" altLang="en-US" dirty="0"/>
          </a:p>
        </p:txBody>
      </p:sp>
      <p:sp>
        <p:nvSpPr>
          <p:cNvPr id="7" name="日期預留位置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fld id="{C73B64ED-7636-48DD-A9E8-28CC68014574}" type="datetime1">
              <a:rPr lang="zh-TW" altLang="en-US" smtClean="0"/>
              <a:pPr/>
              <a:t>2023/6/15</a:t>
            </a:fld>
            <a:endParaRPr lang="zh-TW" altLang="en-US" dirty="0"/>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直排標題及文字">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9624268" y="304800"/>
            <a:ext cx="1729531" cy="5676900"/>
          </a:xfrm>
        </p:spPr>
        <p:txBody>
          <a:bodyPr vert="eaVert" rtlCol="0"/>
          <a:lstStyle/>
          <a:p>
            <a:pPr rtl="0"/>
            <a:r>
              <a:rPr lang="zh-TW" altLang="en-US" smtClean="0"/>
              <a:t>按一下以編輯母片標題樣式</a:t>
            </a:r>
            <a:endParaRPr lang="zh-TW" altLang="en-US" dirty="0"/>
          </a:p>
        </p:txBody>
      </p:sp>
      <p:sp>
        <p:nvSpPr>
          <p:cNvPr id="3" name="直排文字預留位置 2"/>
          <p:cNvSpPr>
            <a:spLocks noGrp="1"/>
          </p:cNvSpPr>
          <p:nvPr>
            <p:ph type="body" orient="vert" idx="1"/>
          </p:nvPr>
        </p:nvSpPr>
        <p:spPr>
          <a:xfrm>
            <a:off x="838199" y="304800"/>
            <a:ext cx="8633671" cy="5676900"/>
          </a:xfrm>
        </p:spPr>
        <p:txBody>
          <a:bodyPr vert="eaVert" rtlCol="0"/>
          <a:lstStyle/>
          <a:p>
            <a:pPr lvl="0" rtl="0"/>
            <a:r>
              <a:rPr lang="zh-TW" altLang="en-US" smtClean="0"/>
              <a:t>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6" name="投影片編號預留位置 5"/>
          <p:cNvSpPr>
            <a:spLocks noGrp="1"/>
          </p:cNvSpPr>
          <p:nvPr>
            <p:ph type="sldNum" sz="quarter" idx="12"/>
          </p:nvPr>
        </p:nvSpPr>
        <p:spPr/>
        <p:txBody>
          <a:bodyPr rtlCol="0"/>
          <a:lstStyle/>
          <a:p>
            <a:pPr rtl="0"/>
            <a:fld id="{022B156B-59AE-415F-B24B-8756D48BB977}" type="slidenum">
              <a:rPr lang="en-US" altLang="zh-TW" smtClean="0"/>
              <a:t>‹#›</a:t>
            </a:fld>
            <a:endParaRPr lang="zh-TW" altLang="en-US" dirty="0"/>
          </a:p>
        </p:txBody>
      </p:sp>
      <p:sp>
        <p:nvSpPr>
          <p:cNvPr id="5" name="頁尾預留位置 4"/>
          <p:cNvSpPr>
            <a:spLocks noGrp="1"/>
          </p:cNvSpPr>
          <p:nvPr>
            <p:ph type="ftr" sz="quarter" idx="11"/>
          </p:nvPr>
        </p:nvSpPr>
        <p:spPr/>
        <p:txBody>
          <a:bodyPr rtlCol="0"/>
          <a:lstStyle/>
          <a:p>
            <a:pPr rtl="0"/>
            <a:endParaRPr lang="zh-TW" altLang="en-US" dirty="0"/>
          </a:p>
        </p:txBody>
      </p:sp>
      <p:sp>
        <p:nvSpPr>
          <p:cNvPr id="7" name="日期預留位置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fld id="{C73B64ED-7636-48DD-A9E8-28CC68014574}" type="datetime1">
              <a:rPr lang="zh-TW" altLang="en-US" smtClean="0"/>
              <a:pPr/>
              <a:t>2023/6/15</a:t>
            </a:fld>
            <a:endParaRPr lang="zh-TW" altLang="en-US" dirty="0"/>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smtClean="0"/>
              <a:t>按一下以編輯母片標題樣式</a:t>
            </a:r>
            <a:endParaRPr lang="zh-TW" altLang="en-US" dirty="0"/>
          </a:p>
        </p:txBody>
      </p:sp>
      <p:sp>
        <p:nvSpPr>
          <p:cNvPr id="3" name="內容預留位置 2"/>
          <p:cNvSpPr>
            <a:spLocks noGrp="1"/>
          </p:cNvSpPr>
          <p:nvPr>
            <p:ph idx="1"/>
          </p:nvPr>
        </p:nvSpPr>
        <p:spPr/>
        <p:txBody>
          <a:bodyPr rtlCol="0"/>
          <a:lstStyle/>
          <a:p>
            <a:pPr lvl="0" rtl="0"/>
            <a:r>
              <a:rPr lang="zh-TW" altLang="en-US" smtClean="0"/>
              <a:t>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6" name="投影片編號預留位置 5"/>
          <p:cNvSpPr>
            <a:spLocks noGrp="1"/>
          </p:cNvSpPr>
          <p:nvPr>
            <p:ph type="sldNum" sz="quarter" idx="12"/>
          </p:nvPr>
        </p:nvSpPr>
        <p:spPr/>
        <p:txBody>
          <a:bodyPr rtlCol="0"/>
          <a:lstStyle/>
          <a:p>
            <a:pPr rtl="0"/>
            <a:fld id="{022B156B-59AE-415F-B24B-8756D48BB977}" type="slidenum">
              <a:rPr lang="en-US" altLang="zh-TW"/>
              <a:t>‹#›</a:t>
            </a:fld>
            <a:endParaRPr lang="zh-TW" altLang="en-US" dirty="0"/>
          </a:p>
        </p:txBody>
      </p:sp>
      <p:sp>
        <p:nvSpPr>
          <p:cNvPr id="5" name="頁尾預留位置 4"/>
          <p:cNvSpPr>
            <a:spLocks noGrp="1"/>
          </p:cNvSpPr>
          <p:nvPr>
            <p:ph type="ftr" sz="quarter" idx="11"/>
          </p:nvPr>
        </p:nvSpPr>
        <p:spPr/>
        <p:txBody>
          <a:bodyPr rtlCol="0"/>
          <a:lstStyle/>
          <a:p>
            <a:pPr rtl="0"/>
            <a:endParaRPr lang="zh-TW" altLang="en-US" dirty="0"/>
          </a:p>
        </p:txBody>
      </p:sp>
      <p:sp>
        <p:nvSpPr>
          <p:cNvPr id="7" name="日期預留位置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fld id="{C73B64ED-7636-48DD-A9E8-28CC68014574}" type="datetime1">
              <a:rPr lang="zh-TW" altLang="en-US" smtClean="0"/>
              <a:pPr/>
              <a:t>2023/6/15</a:t>
            </a:fld>
            <a:endParaRPr lang="zh-TW" altLang="en-US" dirty="0"/>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hasCustomPrompt="1"/>
          </p:nvPr>
        </p:nvSpPr>
        <p:spPr>
          <a:xfrm>
            <a:off x="4265613" y="1828800"/>
            <a:ext cx="6858002" cy="1828800"/>
          </a:xfrm>
        </p:spPr>
        <p:txBody>
          <a:bodyPr rtlCol="0" anchor="b">
            <a:normAutofit/>
          </a:bodyPr>
          <a:lstStyle>
            <a:lvl1pPr algn="l" rtl="0">
              <a:defRPr sz="4400"/>
            </a:lvl1pPr>
          </a:lstStyle>
          <a:p>
            <a:pPr rtl="0"/>
            <a:r>
              <a:rPr lang="zh-TW" altLang="en-US" dirty="0"/>
              <a:t>按一下以編輯母片</a:t>
            </a:r>
            <a:r>
              <a:rPr lang="zh-TW" altLang="en-US" dirty="0" smtClean="0"/>
              <a:t>標題</a:t>
            </a:r>
            <a:r>
              <a:rPr lang="en-US" altLang="zh-TW" dirty="0" smtClean="0"/>
              <a:t/>
            </a:r>
            <a:br>
              <a:rPr lang="en-US" altLang="zh-TW" dirty="0" smtClean="0"/>
            </a:br>
            <a:r>
              <a:rPr lang="zh-TW" altLang="en-US" dirty="0" smtClean="0"/>
              <a:t>樣式</a:t>
            </a:r>
            <a:endParaRPr lang="zh-TW" altLang="en-US" dirty="0"/>
          </a:p>
        </p:txBody>
      </p:sp>
      <p:sp>
        <p:nvSpPr>
          <p:cNvPr id="3" name="文字預留位置 2"/>
          <p:cNvSpPr>
            <a:spLocks noGrp="1"/>
          </p:cNvSpPr>
          <p:nvPr>
            <p:ph type="body" idx="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zh-TW" altLang="en-US" smtClean="0"/>
              <a:t>編輯母片文字樣式</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smtClean="0"/>
              <a:t>按一下以編輯母片標題樣式</a:t>
            </a:r>
            <a:endParaRPr lang="zh-TW" altLang="en-US" dirty="0"/>
          </a:p>
        </p:txBody>
      </p:sp>
      <p:sp>
        <p:nvSpPr>
          <p:cNvPr id="3" name="內容預留位置 2"/>
          <p:cNvSpPr>
            <a:spLocks noGrp="1"/>
          </p:cNvSpPr>
          <p:nvPr>
            <p:ph sz="half" idx="1"/>
          </p:nvPr>
        </p:nvSpPr>
        <p:spPr>
          <a:xfrm>
            <a:off x="1065212" y="1825625"/>
            <a:ext cx="4954588" cy="4187952"/>
          </a:xfrm>
        </p:spPr>
        <p:txBody>
          <a:bodyPr rtlCol="0"/>
          <a:lstStyle/>
          <a:p>
            <a:pPr lvl="0" rtl="0"/>
            <a:r>
              <a:rPr lang="zh-TW" altLang="en-US" smtClean="0"/>
              <a:t>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4" name="內容預留位置 3"/>
          <p:cNvSpPr>
            <a:spLocks noGrp="1"/>
          </p:cNvSpPr>
          <p:nvPr>
            <p:ph sz="half" idx="2"/>
          </p:nvPr>
        </p:nvSpPr>
        <p:spPr>
          <a:xfrm>
            <a:off x="6172200" y="1825625"/>
            <a:ext cx="4951414" cy="4187952"/>
          </a:xfrm>
        </p:spPr>
        <p:txBody>
          <a:bodyPr rtlCol="0"/>
          <a:lstStyle/>
          <a:p>
            <a:pPr lvl="0" rtl="0"/>
            <a:r>
              <a:rPr lang="zh-TW" altLang="en-US" smtClean="0"/>
              <a:t>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7" name="投影片編號預留位置 6"/>
          <p:cNvSpPr>
            <a:spLocks noGrp="1"/>
          </p:cNvSpPr>
          <p:nvPr>
            <p:ph type="sldNum" sz="quarter" idx="12"/>
          </p:nvPr>
        </p:nvSpPr>
        <p:spPr/>
        <p:txBody>
          <a:bodyPr rtlCol="0"/>
          <a:lstStyle/>
          <a:p>
            <a:pPr rtl="0"/>
            <a:fld id="{022B156B-59AE-415F-B24B-8756D48BB977}" type="slidenum">
              <a:rPr lang="en-US" altLang="zh-TW" smtClean="0"/>
              <a:t>‹#›</a:t>
            </a:fld>
            <a:endParaRPr lang="zh-TW" altLang="en-US" dirty="0"/>
          </a:p>
        </p:txBody>
      </p:sp>
      <p:sp>
        <p:nvSpPr>
          <p:cNvPr id="6" name="頁尾預留位置 5"/>
          <p:cNvSpPr>
            <a:spLocks noGrp="1"/>
          </p:cNvSpPr>
          <p:nvPr>
            <p:ph type="ftr" sz="quarter" idx="11"/>
          </p:nvPr>
        </p:nvSpPr>
        <p:spPr/>
        <p:txBody>
          <a:bodyPr rtlCol="0"/>
          <a:lstStyle/>
          <a:p>
            <a:pPr rtl="0"/>
            <a:endParaRPr lang="zh-TW" altLang="en-US" dirty="0"/>
          </a:p>
        </p:txBody>
      </p:sp>
      <p:sp>
        <p:nvSpPr>
          <p:cNvPr id="8" name="日期預留位置 3"/>
          <p:cNvSpPr>
            <a:spLocks noGrp="1"/>
          </p:cNvSpPr>
          <p:nvPr>
            <p:ph type="dt" sz="half" idx="13"/>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fld id="{C73B64ED-7636-48DD-A9E8-28CC68014574}" type="datetime1">
              <a:rPr lang="zh-TW" altLang="en-US" smtClean="0"/>
              <a:pPr/>
              <a:t>2023/6/15</a:t>
            </a:fld>
            <a:endParaRPr lang="zh-TW" altLang="en-US" dirty="0"/>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smtClean="0"/>
              <a:t>按一下以編輯母片標題樣式</a:t>
            </a:r>
            <a:endParaRPr lang="zh-TW" altLang="en-US" dirty="0"/>
          </a:p>
        </p:txBody>
      </p:sp>
      <p:sp>
        <p:nvSpPr>
          <p:cNvPr id="3" name="文字預留位置 2"/>
          <p:cNvSpPr>
            <a:spLocks noGrp="1"/>
          </p:cNvSpPr>
          <p:nvPr>
            <p:ph type="body" idx="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zh-TW" altLang="en-US" smtClean="0"/>
              <a:t>編輯母片文字樣式</a:t>
            </a:r>
          </a:p>
        </p:txBody>
      </p:sp>
      <p:sp>
        <p:nvSpPr>
          <p:cNvPr id="4" name="內容預留位置 3"/>
          <p:cNvSpPr>
            <a:spLocks noGrp="1"/>
          </p:cNvSpPr>
          <p:nvPr>
            <p:ph sz="half" idx="2"/>
          </p:nvPr>
        </p:nvSpPr>
        <p:spPr>
          <a:xfrm>
            <a:off x="1069848" y="2505075"/>
            <a:ext cx="4956048" cy="3476625"/>
          </a:xfrm>
        </p:spPr>
        <p:txBody>
          <a:bodyPr rtlCol="0"/>
          <a:lstStyle/>
          <a:p>
            <a:pPr lvl="0" rtl="0"/>
            <a:r>
              <a:rPr lang="zh-TW" altLang="en-US" smtClean="0"/>
              <a:t>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5" name="文字預留位置 4"/>
          <p:cNvSpPr>
            <a:spLocks noGrp="1"/>
          </p:cNvSpPr>
          <p:nvPr>
            <p:ph type="body" sz="quarter" idx="3"/>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zh-TW" altLang="en-US" smtClean="0"/>
              <a:t>編輯母片文字樣式</a:t>
            </a:r>
          </a:p>
        </p:txBody>
      </p:sp>
      <p:sp>
        <p:nvSpPr>
          <p:cNvPr id="6" name="內容預留位置 5"/>
          <p:cNvSpPr>
            <a:spLocks noGrp="1"/>
          </p:cNvSpPr>
          <p:nvPr>
            <p:ph sz="quarter" idx="4"/>
          </p:nvPr>
        </p:nvSpPr>
        <p:spPr>
          <a:xfrm>
            <a:off x="6172200" y="2505075"/>
            <a:ext cx="4956048" cy="3476625"/>
          </a:xfrm>
        </p:spPr>
        <p:txBody>
          <a:bodyPr rtlCol="0"/>
          <a:lstStyle/>
          <a:p>
            <a:pPr lvl="0" rtl="0"/>
            <a:r>
              <a:rPr lang="zh-TW" altLang="en-US" smtClean="0"/>
              <a:t>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9" name="投影片編號預留位置 8"/>
          <p:cNvSpPr>
            <a:spLocks noGrp="1"/>
          </p:cNvSpPr>
          <p:nvPr>
            <p:ph type="sldNum" sz="quarter" idx="12"/>
          </p:nvPr>
        </p:nvSpPr>
        <p:spPr/>
        <p:txBody>
          <a:bodyPr rtlCol="0"/>
          <a:lstStyle/>
          <a:p>
            <a:pPr rtl="0"/>
            <a:fld id="{022B156B-59AE-415F-B24B-8756D48BB977}" type="slidenum">
              <a:rPr lang="en-US" altLang="zh-TW" smtClean="0"/>
              <a:t>‹#›</a:t>
            </a:fld>
            <a:endParaRPr lang="zh-TW" altLang="en-US" dirty="0"/>
          </a:p>
        </p:txBody>
      </p:sp>
      <p:sp>
        <p:nvSpPr>
          <p:cNvPr id="8" name="頁尾預留位置 7"/>
          <p:cNvSpPr>
            <a:spLocks noGrp="1"/>
          </p:cNvSpPr>
          <p:nvPr>
            <p:ph type="ftr" sz="quarter" idx="11"/>
          </p:nvPr>
        </p:nvSpPr>
        <p:spPr/>
        <p:txBody>
          <a:bodyPr rtlCol="0"/>
          <a:lstStyle/>
          <a:p>
            <a:pPr rtl="0"/>
            <a:endParaRPr lang="zh-TW" altLang="en-US" dirty="0"/>
          </a:p>
        </p:txBody>
      </p:sp>
      <p:sp>
        <p:nvSpPr>
          <p:cNvPr id="10" name="日期預留位置 3"/>
          <p:cNvSpPr>
            <a:spLocks noGrp="1"/>
          </p:cNvSpPr>
          <p:nvPr>
            <p:ph type="dt" sz="half" idx="13"/>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fld id="{C73B64ED-7636-48DD-A9E8-28CC68014574}" type="datetime1">
              <a:rPr lang="zh-TW" altLang="en-US" smtClean="0"/>
              <a:pPr/>
              <a:t>2023/6/15</a:t>
            </a:fld>
            <a:endParaRPr lang="zh-TW" altLang="en-US" dirty="0"/>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smtClean="0"/>
              <a:t>按一下以編輯母片標題樣式</a:t>
            </a:r>
            <a:endParaRPr lang="zh-TW" altLang="en-US" dirty="0"/>
          </a:p>
        </p:txBody>
      </p:sp>
      <p:sp>
        <p:nvSpPr>
          <p:cNvPr id="5" name="投影片編號預留位置 4"/>
          <p:cNvSpPr>
            <a:spLocks noGrp="1"/>
          </p:cNvSpPr>
          <p:nvPr>
            <p:ph type="sldNum" sz="quarter" idx="12"/>
          </p:nvPr>
        </p:nvSpPr>
        <p:spPr/>
        <p:txBody>
          <a:bodyPr rtlCol="0"/>
          <a:lstStyle/>
          <a:p>
            <a:pPr rtl="0"/>
            <a:fld id="{022B156B-59AE-415F-B24B-8756D48BB977}" type="slidenum">
              <a:rPr lang="en-US" altLang="zh-TW" smtClean="0"/>
              <a:t>‹#›</a:t>
            </a:fld>
            <a:endParaRPr lang="zh-TW" altLang="en-US" dirty="0"/>
          </a:p>
        </p:txBody>
      </p:sp>
      <p:sp>
        <p:nvSpPr>
          <p:cNvPr id="4" name="頁尾預留位置 3"/>
          <p:cNvSpPr>
            <a:spLocks noGrp="1"/>
          </p:cNvSpPr>
          <p:nvPr>
            <p:ph type="ftr" sz="quarter" idx="11"/>
          </p:nvPr>
        </p:nvSpPr>
        <p:spPr/>
        <p:txBody>
          <a:bodyPr rtlCol="0"/>
          <a:lstStyle/>
          <a:p>
            <a:pPr rtl="0"/>
            <a:endParaRPr lang="zh-TW" altLang="en-US" dirty="0"/>
          </a:p>
        </p:txBody>
      </p:sp>
      <p:sp>
        <p:nvSpPr>
          <p:cNvPr id="6" name="日期預留位置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fld id="{C73B64ED-7636-48DD-A9E8-28CC68014574}" type="datetime1">
              <a:rPr lang="zh-TW" altLang="en-US" smtClean="0"/>
              <a:pPr/>
              <a:t>2023/6/15</a:t>
            </a:fld>
            <a:endParaRPr lang="zh-TW" altLang="en-US" dirty="0"/>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投影片編號預留位置 3"/>
          <p:cNvSpPr>
            <a:spLocks noGrp="1"/>
          </p:cNvSpPr>
          <p:nvPr>
            <p:ph type="sldNum" sz="quarter" idx="12"/>
          </p:nvPr>
        </p:nvSpPr>
        <p:spPr/>
        <p:txBody>
          <a:bodyPr rtlCol="0"/>
          <a:lstStyle/>
          <a:p>
            <a:pPr rtl="0"/>
            <a:fld id="{022B156B-59AE-415F-B24B-8756D48BB977}" type="slidenum">
              <a:rPr lang="en-US" altLang="zh-TW" smtClean="0"/>
              <a:t>‹#›</a:t>
            </a:fld>
            <a:endParaRPr lang="zh-TW" altLang="en-US" dirty="0"/>
          </a:p>
        </p:txBody>
      </p:sp>
      <p:sp>
        <p:nvSpPr>
          <p:cNvPr id="3" name="頁尾預留位置 2"/>
          <p:cNvSpPr>
            <a:spLocks noGrp="1"/>
          </p:cNvSpPr>
          <p:nvPr>
            <p:ph type="ftr" sz="quarter" idx="11"/>
          </p:nvPr>
        </p:nvSpPr>
        <p:spPr/>
        <p:txBody>
          <a:bodyPr rtlCol="0"/>
          <a:lstStyle/>
          <a:p>
            <a:pPr rtl="0"/>
            <a:endParaRPr lang="zh-TW" altLang="en-US" dirty="0"/>
          </a:p>
        </p:txBody>
      </p:sp>
      <p:sp>
        <p:nvSpPr>
          <p:cNvPr id="5" name="日期預留位置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fld id="{C73B64ED-7636-48DD-A9E8-28CC68014574}" type="datetime1">
              <a:rPr lang="zh-TW" altLang="en-US" smtClean="0"/>
              <a:pPr/>
              <a:t>2023/6/15</a:t>
            </a:fld>
            <a:endParaRPr lang="zh-TW" altLang="en-US" dirty="0"/>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含標題的兩張圖片">
    <p:spTree>
      <p:nvGrpSpPr>
        <p:cNvPr id="1" name=""/>
        <p:cNvGrpSpPr/>
        <p:nvPr/>
      </p:nvGrpSpPr>
      <p:grpSpPr>
        <a:xfrm>
          <a:off x="0" y="0"/>
          <a:ext cx="0" cy="0"/>
          <a:chOff x="0" y="0"/>
          <a:chExt cx="0" cy="0"/>
        </a:xfrm>
      </p:grpSpPr>
      <p:sp>
        <p:nvSpPr>
          <p:cNvPr id="2" name="標題 1"/>
          <p:cNvSpPr>
            <a:spLocks noGrp="1"/>
          </p:cNvSpPr>
          <p:nvPr>
            <p:ph type="title"/>
          </p:nvPr>
        </p:nvSpPr>
        <p:spPr>
          <a:xfrm>
            <a:off x="1065212" y="304799"/>
            <a:ext cx="10058402" cy="1216152"/>
          </a:xfrm>
        </p:spPr>
        <p:txBody>
          <a:bodyPr rtlCol="0"/>
          <a:lstStyle>
            <a:lvl1pPr algn="l" rtl="0">
              <a:defRPr>
                <a:latin typeface="微軟正黑體" panose="020B0604030504040204" pitchFamily="34" charset="-120"/>
                <a:ea typeface="微軟正黑體" panose="020B0604030504040204" pitchFamily="34" charset="-120"/>
              </a:defRPr>
            </a:lvl1pPr>
          </a:lstStyle>
          <a:p>
            <a:pPr rtl="0"/>
            <a:r>
              <a:rPr lang="zh-TW" altLang="en-US" noProof="0" smtClean="0"/>
              <a:t>按一下以編輯母片標題樣式</a:t>
            </a:r>
            <a:endParaRPr lang="zh-TW" altLang="en-US" noProof="0" dirty="0"/>
          </a:p>
        </p:txBody>
      </p:sp>
      <p:grpSp>
        <p:nvGrpSpPr>
          <p:cNvPr id="9" name="群組 8"/>
          <p:cNvGrpSpPr/>
          <p:nvPr/>
        </p:nvGrpSpPr>
        <p:grpSpPr>
          <a:xfrm>
            <a:off x="1052422" y="1733550"/>
            <a:ext cx="4360503" cy="3050038"/>
            <a:chOff x="895350" y="3313113"/>
            <a:chExt cx="3613151" cy="2790825"/>
          </a:xfrm>
          <a:solidFill>
            <a:schemeClr val="tx1">
              <a:lumMod val="50000"/>
            </a:schemeClr>
          </a:solidFill>
        </p:grpSpPr>
        <p:sp>
          <p:nvSpPr>
            <p:cNvPr id="10" name="手繪多邊形​​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1" name="手繪多邊形​​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2" name="手繪多邊形​​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3" name="手繪多邊形​​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4" name="手繪多邊形​​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5" name="手繪多邊形​​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6" name="手繪多邊形​​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7" name="手繪多邊形​​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8" name="手繪多邊形​​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9" name="手繪多邊形​​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20" name="手繪多邊形​​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21" name="手繪多邊形​​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grpSp>
      <p:sp>
        <p:nvSpPr>
          <p:cNvPr id="36" name="圖片預留位置 33" descr="要新增影像的空白預留位置。按一下預留位置，然後選取您想要新增的影像。"/>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atin typeface="微軟正黑體" panose="020B0604030504040204" pitchFamily="34" charset="-120"/>
                <a:ea typeface="微軟正黑體" panose="020B0604030504040204" pitchFamily="34" charset="-120"/>
              </a:defRPr>
            </a:lvl1pPr>
          </a:lstStyle>
          <a:p>
            <a:pPr rtl="0"/>
            <a:r>
              <a:rPr lang="zh-TW" altLang="en-US" noProof="0" smtClean="0"/>
              <a:t>按一下圖示以新增圖片</a:t>
            </a:r>
            <a:endParaRPr lang="zh-TW" altLang="en-US" noProof="0" dirty="0"/>
          </a:p>
        </p:txBody>
      </p:sp>
      <p:sp>
        <p:nvSpPr>
          <p:cNvPr id="39" name="文字預留位置 3"/>
          <p:cNvSpPr>
            <a:spLocks noGrp="1"/>
          </p:cNvSpPr>
          <p:nvPr>
            <p:ph type="body" sz="half" idx="2"/>
          </p:nvPr>
        </p:nvSpPr>
        <p:spPr>
          <a:xfrm>
            <a:off x="1052423" y="4935990"/>
            <a:ext cx="4368980" cy="1007610"/>
          </a:xfrm>
        </p:spPr>
        <p:txBody>
          <a:bodyPr rtlCol="0">
            <a:normAutofit/>
          </a:bodyPr>
          <a:lstStyle>
            <a:lvl1pPr marL="0" indent="0" algn="l" rtl="0">
              <a:spcBef>
                <a:spcPts val="1600"/>
              </a:spcBef>
              <a:buNone/>
              <a:defRPr sz="1600">
                <a:latin typeface="微軟正黑體" panose="020B0604030504040204" pitchFamily="34" charset="-120"/>
                <a:ea typeface="微軟正黑體" panose="020B0604030504040204" pitchFamily="34" charset="-120"/>
              </a:defRPr>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zh-TW" altLang="en-US" noProof="0" smtClean="0"/>
              <a:t>編輯母片文字樣式</a:t>
            </a:r>
          </a:p>
        </p:txBody>
      </p:sp>
      <p:grpSp>
        <p:nvGrpSpPr>
          <p:cNvPr id="22" name="群組 21"/>
          <p:cNvGrpSpPr/>
          <p:nvPr/>
        </p:nvGrpSpPr>
        <p:grpSpPr>
          <a:xfrm>
            <a:off x="6763111" y="1733550"/>
            <a:ext cx="4360503" cy="3050038"/>
            <a:chOff x="895350" y="3313113"/>
            <a:chExt cx="3613151" cy="2790825"/>
          </a:xfrm>
          <a:solidFill>
            <a:schemeClr val="tx1">
              <a:lumMod val="50000"/>
            </a:schemeClr>
          </a:solidFill>
        </p:grpSpPr>
        <p:sp>
          <p:nvSpPr>
            <p:cNvPr id="23" name="手繪多邊形​​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24" name="手繪多邊形​​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25" name="手繪多邊形​​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26" name="手繪多邊形​​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27" name="手繪多邊形​​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28" name="手繪多邊形​​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29" name="手繪多邊形​​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30" name="手繪多邊形​​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31" name="手繪多邊形​​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32" name="手繪多邊形​​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33" name="手繪多邊形​​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34" name="手繪多邊形​​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grpSp>
      <p:sp>
        <p:nvSpPr>
          <p:cNvPr id="37" name="圖片預留位置 33" descr="要新增影像的空白預留位置。按一下預留位置，然後選取您想要新增的影像。"/>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atin typeface="微軟正黑體" panose="020B0604030504040204" pitchFamily="34" charset="-120"/>
                <a:ea typeface="微軟正黑體" panose="020B0604030504040204" pitchFamily="34" charset="-120"/>
              </a:defRPr>
            </a:lvl1pPr>
          </a:lstStyle>
          <a:p>
            <a:pPr rtl="0"/>
            <a:r>
              <a:rPr lang="zh-TW" altLang="en-US" noProof="0" smtClean="0"/>
              <a:t>按一下圖示以新增圖片</a:t>
            </a:r>
            <a:endParaRPr lang="zh-TW" altLang="en-US" noProof="0" dirty="0"/>
          </a:p>
        </p:txBody>
      </p:sp>
      <p:sp>
        <p:nvSpPr>
          <p:cNvPr id="40" name="文字預留位置 3"/>
          <p:cNvSpPr>
            <a:spLocks noGrp="1"/>
          </p:cNvSpPr>
          <p:nvPr>
            <p:ph type="body" sz="half" idx="19"/>
          </p:nvPr>
        </p:nvSpPr>
        <p:spPr>
          <a:xfrm>
            <a:off x="6742908" y="4935990"/>
            <a:ext cx="4368980" cy="1007610"/>
          </a:xfrm>
        </p:spPr>
        <p:txBody>
          <a:bodyPr rtlCol="0">
            <a:normAutofit/>
          </a:bodyPr>
          <a:lstStyle>
            <a:lvl1pPr marL="0" indent="0" algn="l" rtl="0">
              <a:spcBef>
                <a:spcPts val="1600"/>
              </a:spcBef>
              <a:buNone/>
              <a:defRPr sz="1600">
                <a:latin typeface="微軟正黑體" panose="020B0604030504040204" pitchFamily="34" charset="-120"/>
                <a:ea typeface="微軟正黑體" panose="020B0604030504040204" pitchFamily="34" charset="-120"/>
              </a:defRPr>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zh-TW" altLang="en-US" noProof="0" smtClean="0"/>
              <a:t>編輯母片文字樣式</a:t>
            </a:r>
          </a:p>
        </p:txBody>
      </p:sp>
      <p:sp>
        <p:nvSpPr>
          <p:cNvPr id="8" name="投影片編號預留位置 7"/>
          <p:cNvSpPr>
            <a:spLocks noGrp="1"/>
          </p:cNvSpPr>
          <p:nvPr>
            <p:ph type="sldNum" sz="quarter" idx="12"/>
          </p:nvPr>
        </p:nvSpPr>
        <p:spPr/>
        <p:txBody>
          <a:bodyPr rtlCol="0"/>
          <a:lstStyle>
            <a:lvl1pPr>
              <a:defRPr>
                <a:latin typeface="微軟正黑體" panose="020B0604030504040204" pitchFamily="34" charset="-120"/>
                <a:ea typeface="微軟正黑體" panose="020B0604030504040204" pitchFamily="34" charset="-120"/>
              </a:defRPr>
            </a:lvl1pPr>
          </a:lstStyle>
          <a:p>
            <a:fld id="{022B156B-59AE-415F-B24B-8756D48BB977}" type="slidenum">
              <a:rPr lang="en-US" altLang="zh-TW" noProof="0" smtClean="0"/>
              <a:pPr/>
              <a:t>‹#›</a:t>
            </a:fld>
            <a:endParaRPr lang="zh-TW" altLang="en-US" noProof="0" dirty="0"/>
          </a:p>
        </p:txBody>
      </p:sp>
      <p:sp>
        <p:nvSpPr>
          <p:cNvPr id="7" name="頁尾預留位置 6"/>
          <p:cNvSpPr>
            <a:spLocks noGrp="1"/>
          </p:cNvSpPr>
          <p:nvPr>
            <p:ph type="ftr" sz="quarter" idx="11"/>
          </p:nvPr>
        </p:nvSpPr>
        <p:spPr/>
        <p:txBody>
          <a:bodyPr rtlCol="0"/>
          <a:lstStyle>
            <a:lvl1pPr>
              <a:defRPr>
                <a:latin typeface="微軟正黑體" panose="020B0604030504040204" pitchFamily="34" charset="-120"/>
                <a:ea typeface="微軟正黑體" panose="020B0604030504040204" pitchFamily="34" charset="-120"/>
              </a:defRPr>
            </a:lvl1pPr>
          </a:lstStyle>
          <a:p>
            <a:endParaRPr lang="zh-TW" altLang="en-US" noProof="0" dirty="0"/>
          </a:p>
        </p:txBody>
      </p:sp>
      <p:sp>
        <p:nvSpPr>
          <p:cNvPr id="38" name="日期預留位置 3"/>
          <p:cNvSpPr>
            <a:spLocks noGrp="1"/>
          </p:cNvSpPr>
          <p:nvPr>
            <p:ph type="dt" sz="half" idx="20"/>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fld id="{C73B64ED-7636-48DD-A9E8-28CC68014574}" type="datetime1">
              <a:rPr lang="zh-TW" altLang="en-US" smtClean="0"/>
              <a:pPr/>
              <a:t>2023/6/15</a:t>
            </a:fld>
            <a:endParaRPr lang="zh-TW" altLang="en-US" dirty="0"/>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含標題的三張圖片">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lvl1pPr>
              <a:defRPr>
                <a:latin typeface="微軟正黑體" panose="020B0604030504040204" pitchFamily="34" charset="-120"/>
                <a:ea typeface="微軟正黑體" panose="020B0604030504040204" pitchFamily="34" charset="-120"/>
              </a:defRPr>
            </a:lvl1pPr>
          </a:lstStyle>
          <a:p>
            <a:pPr rtl="0"/>
            <a:r>
              <a:rPr lang="zh-TW" altLang="en-US" smtClean="0"/>
              <a:t>按一下以編輯母片標題樣式</a:t>
            </a:r>
            <a:endParaRPr lang="zh-TW" altLang="en-US" dirty="0"/>
          </a:p>
        </p:txBody>
      </p:sp>
      <p:grpSp>
        <p:nvGrpSpPr>
          <p:cNvPr id="52" name="群組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手繪多邊形​​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54" name="手繪多邊形​​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55" name="手繪多邊形​​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56" name="手繪多邊形​​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57" name="手繪多邊形​​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58" name="手繪多邊形​​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59" name="手繪多邊形​​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60" name="手繪多邊形​​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61" name="手繪多邊形​​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62" name="手繪多邊形​​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63" name="手繪多邊形​​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64" name="手繪多邊形​​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grpSp>
      <p:sp>
        <p:nvSpPr>
          <p:cNvPr id="79" name="圖片預留位置 33" descr="要新增影像的空白預留位置。按一下預留位置，然後選取您想要新增的影像。"/>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atin typeface="微軟正黑體" panose="020B0604030504040204" pitchFamily="34" charset="-120"/>
                <a:ea typeface="微軟正黑體" panose="020B0604030504040204" pitchFamily="34" charset="-120"/>
              </a:defRPr>
            </a:lvl1pPr>
          </a:lstStyle>
          <a:p>
            <a:pPr rtl="0"/>
            <a:r>
              <a:rPr lang="zh-TW" altLang="en-US" smtClean="0"/>
              <a:t>按一下圖示以新增圖片</a:t>
            </a:r>
            <a:endParaRPr lang="zh-TW" altLang="en-US" dirty="0"/>
          </a:p>
        </p:txBody>
      </p:sp>
      <p:sp>
        <p:nvSpPr>
          <p:cNvPr id="81" name="文字預留位置 3"/>
          <p:cNvSpPr>
            <a:spLocks noGrp="1"/>
          </p:cNvSpPr>
          <p:nvPr>
            <p:ph type="body" sz="half" idx="2"/>
          </p:nvPr>
        </p:nvSpPr>
        <p:spPr>
          <a:xfrm>
            <a:off x="1235212" y="4947405"/>
            <a:ext cx="2743200" cy="914400"/>
          </a:xfrm>
        </p:spPr>
        <p:txBody>
          <a:bodyPr rtlCol="0">
            <a:normAutofit/>
          </a:bodyPr>
          <a:lstStyle>
            <a:lvl1pPr marL="0" indent="0" algn="l" rtl="0">
              <a:spcBef>
                <a:spcPts val="1600"/>
              </a:spcBef>
              <a:buNone/>
              <a:defRPr sz="1600">
                <a:latin typeface="微軟正黑體" panose="020B0604030504040204" pitchFamily="34" charset="-120"/>
                <a:ea typeface="微軟正黑體" panose="020B0604030504040204" pitchFamily="34" charset="-120"/>
              </a:defRPr>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zh-TW" altLang="en-US" smtClean="0"/>
              <a:t>編輯母片文字樣式</a:t>
            </a:r>
          </a:p>
        </p:txBody>
      </p:sp>
      <p:grpSp>
        <p:nvGrpSpPr>
          <p:cNvPr id="84" name="群組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手繪多邊形​​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86" name="手繪多邊形​​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87" name="手繪多邊形​​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88" name="手繪多邊形​​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89" name="手繪多邊形​​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90" name="手繪多邊形​​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91" name="手繪多邊形​​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92" name="手繪多邊形​​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93" name="手繪多邊形​​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94" name="手繪多邊形​​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95" name="手繪多邊形​​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96" name="手繪多邊形​​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grpSp>
      <p:sp>
        <p:nvSpPr>
          <p:cNvPr id="78" name="圖片預留位置 33" descr="要新增影像的空白預留位置。按一下預留位置，然後選取您想要新增的影像。"/>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atin typeface="微軟正黑體" panose="020B0604030504040204" pitchFamily="34" charset="-120"/>
                <a:ea typeface="微軟正黑體" panose="020B0604030504040204" pitchFamily="34" charset="-120"/>
              </a:defRPr>
            </a:lvl1pPr>
          </a:lstStyle>
          <a:p>
            <a:pPr rtl="0"/>
            <a:r>
              <a:rPr lang="zh-TW" altLang="en-US" smtClean="0"/>
              <a:t>按一下圖示以新增圖片</a:t>
            </a:r>
            <a:endParaRPr lang="zh-TW" altLang="en-US" dirty="0"/>
          </a:p>
        </p:txBody>
      </p:sp>
      <p:sp>
        <p:nvSpPr>
          <p:cNvPr id="82" name="文字預留位置 3"/>
          <p:cNvSpPr>
            <a:spLocks noGrp="1"/>
          </p:cNvSpPr>
          <p:nvPr>
            <p:ph type="body" sz="half" idx="21"/>
          </p:nvPr>
        </p:nvSpPr>
        <p:spPr>
          <a:xfrm>
            <a:off x="4707208" y="4947405"/>
            <a:ext cx="2743200" cy="914400"/>
          </a:xfrm>
        </p:spPr>
        <p:txBody>
          <a:bodyPr rtlCol="0">
            <a:normAutofit/>
          </a:bodyPr>
          <a:lstStyle>
            <a:lvl1pPr marL="0" indent="0" algn="l" rtl="0">
              <a:spcBef>
                <a:spcPts val="1600"/>
              </a:spcBef>
              <a:buNone/>
              <a:defRPr sz="1600">
                <a:latin typeface="微軟正黑體" panose="020B0604030504040204" pitchFamily="34" charset="-120"/>
                <a:ea typeface="微軟正黑體" panose="020B0604030504040204" pitchFamily="34" charset="-120"/>
              </a:defRPr>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zh-TW" altLang="en-US" smtClean="0"/>
              <a:t>編輯母片文字樣式</a:t>
            </a:r>
          </a:p>
        </p:txBody>
      </p:sp>
      <p:grpSp>
        <p:nvGrpSpPr>
          <p:cNvPr id="97" name="群組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手繪多邊形​​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99" name="手繪多邊形​​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00" name="手繪多邊形​​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01" name="手繪多邊形​​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02" name="手繪多邊形​​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03" name="手繪多邊形​​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04" name="手繪多邊形​​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05" name="手繪多邊形​​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06" name="手繪多邊形​​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07" name="手繪多邊形​​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08" name="手繪多邊形​​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09" name="手繪多邊形​​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grpSp>
      <p:sp>
        <p:nvSpPr>
          <p:cNvPr id="80" name="圖片預留位置 33" descr="要新增影像的空白預留位置。按一下預留位置，然後選取您想要新增的影像。"/>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atin typeface="微軟正黑體" panose="020B0604030504040204" pitchFamily="34" charset="-120"/>
                <a:ea typeface="微軟正黑體" panose="020B0604030504040204" pitchFamily="34" charset="-120"/>
              </a:defRPr>
            </a:lvl1pPr>
          </a:lstStyle>
          <a:p>
            <a:pPr rtl="0"/>
            <a:r>
              <a:rPr lang="zh-TW" altLang="en-US" smtClean="0"/>
              <a:t>按一下圖示以新增圖片</a:t>
            </a:r>
            <a:endParaRPr lang="zh-TW" altLang="en-US" dirty="0"/>
          </a:p>
        </p:txBody>
      </p:sp>
      <p:sp>
        <p:nvSpPr>
          <p:cNvPr id="83" name="文字預留位置 3"/>
          <p:cNvSpPr>
            <a:spLocks noGrp="1"/>
          </p:cNvSpPr>
          <p:nvPr>
            <p:ph type="body" sz="half" idx="22"/>
          </p:nvPr>
        </p:nvSpPr>
        <p:spPr>
          <a:xfrm>
            <a:off x="8209082" y="4947405"/>
            <a:ext cx="2743200" cy="914400"/>
          </a:xfrm>
        </p:spPr>
        <p:txBody>
          <a:bodyPr rtlCol="0">
            <a:normAutofit/>
          </a:bodyPr>
          <a:lstStyle>
            <a:lvl1pPr marL="0" indent="0" algn="l" rtl="0">
              <a:spcBef>
                <a:spcPts val="1600"/>
              </a:spcBef>
              <a:buNone/>
              <a:defRPr sz="1600">
                <a:latin typeface="微軟正黑體" panose="020B0604030504040204" pitchFamily="34" charset="-120"/>
                <a:ea typeface="微軟正黑體" panose="020B0604030504040204" pitchFamily="34" charset="-120"/>
              </a:defRPr>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zh-TW" altLang="en-US" smtClean="0"/>
              <a:t>編輯母片文字樣式</a:t>
            </a:r>
          </a:p>
        </p:txBody>
      </p:sp>
      <p:sp>
        <p:nvSpPr>
          <p:cNvPr id="8" name="投影片編號預留位置 7"/>
          <p:cNvSpPr>
            <a:spLocks noGrp="1"/>
          </p:cNvSpPr>
          <p:nvPr>
            <p:ph type="sldNum" sz="quarter" idx="12"/>
          </p:nvPr>
        </p:nvSpPr>
        <p:spPr/>
        <p:txBody>
          <a:bodyPr rtlCol="0"/>
          <a:lstStyle>
            <a:lvl1pPr>
              <a:defRPr>
                <a:latin typeface="微軟正黑體" panose="020B0604030504040204" pitchFamily="34" charset="-120"/>
                <a:ea typeface="微軟正黑體" panose="020B0604030504040204" pitchFamily="34" charset="-120"/>
              </a:defRPr>
            </a:lvl1pPr>
          </a:lstStyle>
          <a:p>
            <a:fld id="{022B156B-59AE-415F-B24B-8756D48BB977}" type="slidenum">
              <a:rPr lang="en-US" altLang="zh-TW" smtClean="0"/>
              <a:pPr/>
              <a:t>‹#›</a:t>
            </a:fld>
            <a:endParaRPr lang="zh-TW" altLang="en-US" dirty="0"/>
          </a:p>
        </p:txBody>
      </p:sp>
      <p:sp>
        <p:nvSpPr>
          <p:cNvPr id="7" name="頁尾預留位置 6"/>
          <p:cNvSpPr>
            <a:spLocks noGrp="1"/>
          </p:cNvSpPr>
          <p:nvPr>
            <p:ph type="ftr" sz="quarter" idx="11"/>
          </p:nvPr>
        </p:nvSpPr>
        <p:spPr/>
        <p:txBody>
          <a:bodyPr rtlCol="0"/>
          <a:lstStyle>
            <a:lvl1pPr>
              <a:defRPr>
                <a:latin typeface="微軟正黑體" panose="020B0604030504040204" pitchFamily="34" charset="-120"/>
                <a:ea typeface="微軟正黑體" panose="020B0604030504040204" pitchFamily="34" charset="-120"/>
              </a:defRPr>
            </a:lvl1pPr>
          </a:lstStyle>
          <a:p>
            <a:endParaRPr lang="zh-TW" altLang="en-US" dirty="0"/>
          </a:p>
        </p:txBody>
      </p:sp>
      <p:sp>
        <p:nvSpPr>
          <p:cNvPr id="51" name="日期預留位置 3"/>
          <p:cNvSpPr>
            <a:spLocks noGrp="1"/>
          </p:cNvSpPr>
          <p:nvPr>
            <p:ph type="dt" sz="half" idx="23"/>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fld id="{C73B64ED-7636-48DD-A9E8-28CC68014574}" type="datetime1">
              <a:rPr lang="zh-TW" altLang="en-US" smtClean="0"/>
              <a:pPr/>
              <a:t>2023/6/15</a:t>
            </a:fld>
            <a:endParaRPr lang="zh-TW" altLang="en-US" dirty="0"/>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標題預留位置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zh-TW" altLang="en-US" noProof="0" dirty="0"/>
              <a:t>按一下以編輯母片標題樣式</a:t>
            </a:r>
          </a:p>
        </p:txBody>
      </p:sp>
      <p:sp>
        <p:nvSpPr>
          <p:cNvPr id="3" name="文字預留位置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zh-TW" altLang="en-US" noProof="0" dirty="0"/>
              <a:t>編輯母片文字樣式</a:t>
            </a:r>
          </a:p>
          <a:p>
            <a:pPr lvl="1" rtl="0"/>
            <a:r>
              <a:rPr lang="zh-TW" altLang="en-US" noProof="0" dirty="0"/>
              <a:t>第二層</a:t>
            </a:r>
          </a:p>
          <a:p>
            <a:pPr lvl="2" rtl="0"/>
            <a:r>
              <a:rPr lang="zh-TW" altLang="en-US" noProof="0" dirty="0"/>
              <a:t>第三層</a:t>
            </a:r>
          </a:p>
          <a:p>
            <a:pPr lvl="3" rtl="0"/>
            <a:r>
              <a:rPr lang="zh-TW" altLang="en-US" noProof="0" dirty="0"/>
              <a:t>第四層</a:t>
            </a:r>
          </a:p>
          <a:p>
            <a:pPr lvl="4" rtl="0"/>
            <a:r>
              <a:rPr lang="zh-TW" altLang="en-US" noProof="0" dirty="0"/>
              <a:t>第五層</a:t>
            </a:r>
          </a:p>
        </p:txBody>
      </p:sp>
      <p:sp>
        <p:nvSpPr>
          <p:cNvPr id="6" name="投影片編號預留位置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fld id="{022B156B-59AE-415F-B24B-8756D48BB977}" type="slidenum">
              <a:rPr lang="en-US" altLang="zh-TW" noProof="0" smtClean="0"/>
              <a:pPr/>
              <a:t>‹#›</a:t>
            </a:fld>
            <a:endParaRPr lang="zh-TW" altLang="en-US" noProof="0" dirty="0"/>
          </a:p>
        </p:txBody>
      </p:sp>
      <p:sp>
        <p:nvSpPr>
          <p:cNvPr id="5" name="頁尾預留位置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endParaRPr lang="zh-TW" altLang="en-US" noProof="0" dirty="0"/>
          </a:p>
        </p:txBody>
      </p:sp>
      <p:sp>
        <p:nvSpPr>
          <p:cNvPr id="4" name="日期預留位置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fld id="{E3FFC781-C024-4161-AC86-AF3317DE2A35}" type="datetime1">
              <a:rPr lang="zh-TW" altLang="en-US" smtClean="0"/>
              <a:pPr/>
              <a:t>2023/6/15</a:t>
            </a:fld>
            <a:endParaRPr lang="zh-TW" altLang="en-US" dirty="0"/>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3064275" y="1863970"/>
            <a:ext cx="8059337" cy="1696916"/>
          </a:xfrm>
        </p:spPr>
        <p:txBody>
          <a:bodyPr rtlCol="0">
            <a:noAutofit/>
          </a:bodyPr>
          <a:lstStyle/>
          <a:p>
            <a:pPr algn="ctr"/>
            <a:r>
              <a:rPr lang="zh-TW" altLang="en-US" sz="4400" b="1" dirty="0" smtClean="0"/>
              <a:t>花蓮縣政府所屬各級學校辦理長期代理教師敘薪作業注意事項</a:t>
            </a:r>
            <a:endParaRPr lang="zh-TW" altLang="en-US" sz="4400" b="1" dirty="0">
              <a:latin typeface="Salesforce Sans"/>
              <a:sym typeface="Salesforce Sans"/>
            </a:endParaRPr>
          </a:p>
        </p:txBody>
      </p:sp>
      <p:sp>
        <p:nvSpPr>
          <p:cNvPr id="3" name="副標題 2"/>
          <p:cNvSpPr>
            <a:spLocks noGrp="1"/>
          </p:cNvSpPr>
          <p:nvPr>
            <p:ph type="subTitle" idx="1"/>
          </p:nvPr>
        </p:nvSpPr>
        <p:spPr>
          <a:xfrm>
            <a:off x="5811715" y="4434254"/>
            <a:ext cx="6251331" cy="779585"/>
          </a:xfrm>
        </p:spPr>
        <p:txBody>
          <a:bodyPr rtlCol="0">
            <a:noAutofit/>
          </a:bodyPr>
          <a:lstStyle/>
          <a:p>
            <a:pPr rtl="0"/>
            <a:r>
              <a:rPr lang="zh-TW" altLang="en-US" sz="3200" b="1" dirty="0" smtClean="0">
                <a:sym typeface="Salesforce Sans"/>
              </a:rPr>
              <a:t>花蓮縣政府人事處   王藝蓉科員</a:t>
            </a:r>
            <a:endParaRPr lang="zh-TW" altLang="en-US" sz="3200" b="1" dirty="0">
              <a:sym typeface="Salesforce Sans"/>
            </a:endParaRPr>
          </a:p>
        </p:txBody>
      </p:sp>
      <p:pic>
        <p:nvPicPr>
          <p:cNvPr id="4" name="圖片 3"/>
          <p:cNvPicPr>
            <a:picLocks noChangeAspect="1"/>
          </p:cNvPicPr>
          <p:nvPr/>
        </p:nvPicPr>
        <p:blipFill>
          <a:blip r:embed="rId3"/>
          <a:stretch>
            <a:fillRect/>
          </a:stretch>
        </p:blipFill>
        <p:spPr>
          <a:xfrm>
            <a:off x="11123612" y="252566"/>
            <a:ext cx="737680" cy="847417"/>
          </a:xfrm>
          <a:prstGeom prst="rect">
            <a:avLst/>
          </a:prstGeom>
        </p:spPr>
      </p:pic>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圖片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2" y="43280"/>
            <a:ext cx="12172951" cy="6825659"/>
          </a:xfrm>
          <a:prstGeom prst="rect">
            <a:avLst/>
          </a:prstGeom>
        </p:spPr>
      </p:pic>
      <p:sp>
        <p:nvSpPr>
          <p:cNvPr id="6" name="矩形 5"/>
          <p:cNvSpPr/>
          <p:nvPr/>
        </p:nvSpPr>
        <p:spPr>
          <a:xfrm>
            <a:off x="4505325" y="485775"/>
            <a:ext cx="1943100" cy="2667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4838700" y="2407835"/>
            <a:ext cx="952500" cy="1143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5053013" y="2741389"/>
            <a:ext cx="738188" cy="17215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4419302" y="3068110"/>
            <a:ext cx="1564779" cy="15452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4656671" y="3275365"/>
            <a:ext cx="3453866" cy="9913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4271964" y="4319485"/>
            <a:ext cx="3838575" cy="19126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字方塊 11"/>
          <p:cNvSpPr txBox="1"/>
          <p:nvPr/>
        </p:nvSpPr>
        <p:spPr>
          <a:xfrm>
            <a:off x="8416071" y="2801782"/>
            <a:ext cx="3343275" cy="3139321"/>
          </a:xfrm>
          <a:prstGeom prst="rect">
            <a:avLst/>
          </a:prstGeom>
          <a:solidFill>
            <a:schemeClr val="bg1">
              <a:lumMod val="95000"/>
            </a:schemeClr>
          </a:solidFill>
        </p:spPr>
        <p:txBody>
          <a:bodyPr wrap="square" rtlCol="0">
            <a:spAutoFit/>
          </a:bodyPr>
          <a:lstStyle/>
          <a:p>
            <a:r>
              <a:rPr lang="en-US" altLang="zh-TW" dirty="0" smtClean="0">
                <a:latin typeface="微軟正黑體" panose="020B0604030504040204" pitchFamily="34" charset="-120"/>
                <a:ea typeface="微軟正黑體" panose="020B0604030504040204" pitchFamily="34" charset="-120"/>
              </a:rPr>
              <a:t>1.</a:t>
            </a:r>
            <a:r>
              <a:rPr lang="zh-TW" altLang="en-US" dirty="0" smtClean="0">
                <a:latin typeface="微軟正黑體" panose="020B0604030504040204" pitchFamily="34" charset="-120"/>
                <a:ea typeface="微軟正黑體" panose="020B0604030504040204" pitchFamily="34" charset="-120"/>
              </a:rPr>
              <a:t>依代理聘別及職缺性質填入：例如「</a:t>
            </a:r>
            <a:r>
              <a:rPr lang="zh-TW" altLang="en-US" dirty="0" smtClean="0">
                <a:solidFill>
                  <a:srgbClr val="FF0000"/>
                </a:solidFill>
                <a:latin typeface="微軟正黑體" panose="020B0604030504040204" pitchFamily="34" charset="-120"/>
                <a:ea typeface="微軟正黑體" panose="020B0604030504040204" pitchFamily="34" charset="-120"/>
              </a:rPr>
              <a:t>第一次再聘</a:t>
            </a:r>
            <a:r>
              <a:rPr lang="zh-TW" altLang="en-US" dirty="0" smtClean="0">
                <a:latin typeface="微軟正黑體" panose="020B0604030504040204" pitchFamily="34" charset="-120"/>
                <a:ea typeface="微軟正黑體" panose="020B0604030504040204" pitchFamily="34" charset="-120"/>
              </a:rPr>
              <a:t>代理</a:t>
            </a:r>
            <a:r>
              <a:rPr lang="zh-TW" altLang="en-US" dirty="0" smtClean="0">
                <a:solidFill>
                  <a:srgbClr val="FF0000"/>
                </a:solidFill>
                <a:latin typeface="微軟正黑體" panose="020B0604030504040204" pitchFamily="34" charset="-120"/>
                <a:ea typeface="微軟正黑體" panose="020B0604030504040204" pitchFamily="34" charset="-120"/>
              </a:rPr>
              <a:t>延長病假缺」。</a:t>
            </a:r>
            <a:endParaRPr lang="en-US" altLang="zh-TW" dirty="0" smtClean="0">
              <a:solidFill>
                <a:srgbClr val="FF0000"/>
              </a:solidFill>
              <a:latin typeface="微軟正黑體" panose="020B0604030504040204" pitchFamily="34" charset="-120"/>
              <a:ea typeface="微軟正黑體" panose="020B0604030504040204" pitchFamily="34" charset="-120"/>
            </a:endParaRPr>
          </a:p>
          <a:p>
            <a:r>
              <a:rPr lang="en-US" altLang="zh-TW" dirty="0" smtClean="0">
                <a:latin typeface="微軟正黑體" panose="020B0604030504040204" pitchFamily="34" charset="-120"/>
                <a:ea typeface="微軟正黑體" panose="020B0604030504040204" pitchFamily="34" charset="-120"/>
              </a:rPr>
              <a:t>2.</a:t>
            </a:r>
            <a:r>
              <a:rPr lang="zh-TW" altLang="en-US" dirty="0" smtClean="0">
                <a:latin typeface="微軟正黑體" panose="020B0604030504040204" pitchFamily="34" charset="-120"/>
                <a:ea typeface="微軟正黑體" panose="020B0604030504040204" pitchFamily="34" charset="-120"/>
              </a:rPr>
              <a:t>依已取得之教師證書填入：例如「</a:t>
            </a:r>
            <a:r>
              <a:rPr lang="zh-TW" altLang="en-US" dirty="0" smtClean="0">
                <a:solidFill>
                  <a:srgbClr val="FF0000"/>
                </a:solidFill>
                <a:latin typeface="微軟正黑體" panose="020B0604030504040204" pitchFamily="34" charset="-120"/>
                <a:ea typeface="微軟正黑體" panose="020B0604030504040204" pitchFamily="34" charset="-120"/>
              </a:rPr>
              <a:t>中等</a:t>
            </a:r>
            <a:r>
              <a:rPr lang="zh-TW" altLang="en-US" dirty="0">
                <a:solidFill>
                  <a:srgbClr val="FF0000"/>
                </a:solidFill>
                <a:latin typeface="微軟正黑體" panose="020B0604030504040204" pitchFamily="34" charset="-120"/>
                <a:ea typeface="微軟正黑體" panose="020B0604030504040204" pitchFamily="34" charset="-120"/>
              </a:rPr>
              <a:t>學校</a:t>
            </a:r>
            <a:r>
              <a:rPr lang="zh-TW" altLang="en-US" dirty="0">
                <a:latin typeface="微軟正黑體" panose="020B0604030504040204" pitchFamily="34" charset="-120"/>
                <a:ea typeface="微軟正黑體" panose="020B0604030504040204" pitchFamily="34" charset="-120"/>
              </a:rPr>
              <a:t>教師</a:t>
            </a:r>
            <a:r>
              <a:rPr lang="zh-TW" altLang="en-US" dirty="0" smtClean="0">
                <a:latin typeface="微軟正黑體" panose="020B0604030504040204" pitchFamily="34" charset="-120"/>
                <a:ea typeface="微軟正黑體" panose="020B0604030504040204" pitchFamily="34" charset="-120"/>
              </a:rPr>
              <a:t>證書」。</a:t>
            </a:r>
            <a:endParaRPr lang="en-US" altLang="zh-TW" dirty="0">
              <a:latin typeface="微軟正黑體" panose="020B0604030504040204" pitchFamily="34" charset="-120"/>
              <a:ea typeface="微軟正黑體" panose="020B0604030504040204" pitchFamily="34" charset="-120"/>
            </a:endParaRPr>
          </a:p>
          <a:p>
            <a:r>
              <a:rPr lang="en-US" altLang="zh-TW" dirty="0" smtClean="0">
                <a:latin typeface="微軟正黑體" panose="020B0604030504040204" pitchFamily="34" charset="-120"/>
                <a:ea typeface="微軟正黑體" panose="020B0604030504040204" pitchFamily="34" charset="-120"/>
              </a:rPr>
              <a:t>3.</a:t>
            </a:r>
            <a:r>
              <a:rPr lang="zh-TW" altLang="en-US" dirty="0" smtClean="0">
                <a:latin typeface="微軟正黑體" panose="020B0604030504040204" pitchFamily="34" charset="-120"/>
                <a:ea typeface="微軟正黑體" panose="020B0604030504040204" pitchFamily="34" charset="-120"/>
              </a:rPr>
              <a:t>請特別注意，具</a:t>
            </a:r>
            <a:r>
              <a:rPr lang="zh-TW" altLang="en-US" dirty="0">
                <a:latin typeface="微軟正黑體" panose="020B0604030504040204" pitchFamily="34" charset="-120"/>
                <a:ea typeface="微軟正黑體" panose="020B0604030504040204" pitchFamily="34" charset="-120"/>
              </a:rPr>
              <a:t>代理該階段</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類</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科別教師</a:t>
            </a:r>
            <a:r>
              <a:rPr lang="zh-TW" altLang="en-US" dirty="0" smtClean="0">
                <a:latin typeface="微軟正黑體" panose="020B0604030504040204" pitchFamily="34" charset="-120"/>
                <a:ea typeface="微軟正黑體" panose="020B0604030504040204" pitchFamily="34" charset="-120"/>
              </a:rPr>
              <a:t>證書內容應為→</a:t>
            </a:r>
            <a:r>
              <a:rPr lang="zh-TW" altLang="en-US" dirty="0">
                <a:latin typeface="微軟正黑體" panose="020B0604030504040204" pitchFamily="34" charset="-120"/>
                <a:ea typeface="微軟正黑體" panose="020B0604030504040204" pitchFamily="34" charset="-120"/>
              </a:rPr>
              <a:t>「</a:t>
            </a:r>
            <a:r>
              <a:rPr lang="zh-TW" altLang="en-US" dirty="0">
                <a:solidFill>
                  <a:srgbClr val="FF0000"/>
                </a:solidFill>
                <a:latin typeface="微軟正黑體" panose="020B0604030504040204" pitchFamily="34" charset="-120"/>
                <a:ea typeface="微軟正黑體" panose="020B0604030504040204" pitchFamily="34" charset="-120"/>
              </a:rPr>
              <a:t>長期代理教師比照教師待遇條例附表二高級中等以下學校教師薪級起敘基準表依學歷敘薪。</a:t>
            </a:r>
            <a:r>
              <a:rPr lang="zh-TW" altLang="en-US" dirty="0">
                <a:latin typeface="微軟正黑體" panose="020B0604030504040204" pitchFamily="34" charset="-120"/>
                <a:ea typeface="微軟正黑體" panose="020B0604030504040204" pitchFamily="34" charset="-120"/>
              </a:rPr>
              <a:t>」核薪如上。</a:t>
            </a:r>
            <a:endParaRPr lang="zh-TW" altLang="en-US" dirty="0">
              <a:solidFill>
                <a:srgbClr val="FF0000"/>
              </a:solidFill>
              <a:latin typeface="微軟正黑體" panose="020B0604030504040204" pitchFamily="34" charset="-120"/>
              <a:ea typeface="微軟正黑體" panose="020B0604030504040204" pitchFamily="34" charset="-120"/>
            </a:endParaRPr>
          </a:p>
        </p:txBody>
      </p:sp>
      <p:sp>
        <p:nvSpPr>
          <p:cNvPr id="15" name="向右箭號 14"/>
          <p:cNvSpPr/>
          <p:nvPr/>
        </p:nvSpPr>
        <p:spPr>
          <a:xfrm>
            <a:off x="8072439" y="3378187"/>
            <a:ext cx="295275" cy="2836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文字方塊 15"/>
          <p:cNvSpPr txBox="1"/>
          <p:nvPr/>
        </p:nvSpPr>
        <p:spPr>
          <a:xfrm>
            <a:off x="459764" y="4888735"/>
            <a:ext cx="3248025" cy="1200329"/>
          </a:xfrm>
          <a:prstGeom prst="rect">
            <a:avLst/>
          </a:prstGeom>
          <a:solidFill>
            <a:schemeClr val="bg1">
              <a:lumMod val="95000"/>
            </a:schemeClr>
          </a:solidFill>
        </p:spPr>
        <p:txBody>
          <a:bodyPr wrap="square" rtlCol="0">
            <a:spAutoFit/>
          </a:bodyPr>
          <a:lstStyle/>
          <a:p>
            <a:r>
              <a:rPr lang="zh-TW" altLang="en-US" dirty="0" smtClean="0">
                <a:latin typeface="微軟正黑體" panose="020B0604030504040204" pitchFamily="34" charset="-120"/>
                <a:ea typeface="微軟正黑體" panose="020B0604030504040204" pitchFamily="34" charset="-120"/>
              </a:rPr>
              <a:t>「第六、備註：」及「第七、注意事項」：依</a:t>
            </a:r>
            <a:r>
              <a:rPr lang="zh-TW" altLang="en-US" dirty="0" smtClean="0">
                <a:solidFill>
                  <a:srgbClr val="FF0000"/>
                </a:solidFill>
                <a:latin typeface="微軟正黑體" panose="020B0604030504040204" pitchFamily="34" charset="-120"/>
                <a:ea typeface="微軟正黑體" panose="020B0604030504040204" pitchFamily="34" charset="-120"/>
              </a:rPr>
              <a:t>公文整合資訊系統</a:t>
            </a:r>
            <a:r>
              <a:rPr lang="zh-TW" altLang="en-US" dirty="0" smtClean="0">
                <a:latin typeface="微軟正黑體" panose="020B0604030504040204" pitchFamily="34" charset="-120"/>
                <a:ea typeface="微軟正黑體" panose="020B0604030504040204" pitchFamily="34" charset="-120"/>
              </a:rPr>
              <a:t>內建規定之格式及內容，請勿更動</a:t>
            </a:r>
            <a:endParaRPr lang="zh-TW" altLang="en-US" dirty="0">
              <a:latin typeface="微軟正黑體" panose="020B0604030504040204" pitchFamily="34" charset="-120"/>
              <a:ea typeface="微軟正黑體" panose="020B0604030504040204" pitchFamily="34" charset="-120"/>
            </a:endParaRPr>
          </a:p>
        </p:txBody>
      </p:sp>
      <p:sp>
        <p:nvSpPr>
          <p:cNvPr id="17" name="向右箭號 16"/>
          <p:cNvSpPr/>
          <p:nvPr/>
        </p:nvSpPr>
        <p:spPr>
          <a:xfrm rot="10800000">
            <a:off x="3765674" y="5123417"/>
            <a:ext cx="457199" cy="30478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向左箭號 18"/>
          <p:cNvSpPr/>
          <p:nvPr/>
        </p:nvSpPr>
        <p:spPr>
          <a:xfrm rot="16200000">
            <a:off x="5224913" y="748720"/>
            <a:ext cx="180074" cy="220177"/>
          </a:xfrm>
          <a:prstGeom prst="leftArrow">
            <a:avLst>
              <a:gd name="adj1" fmla="val 56897"/>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文字方塊 19"/>
          <p:cNvSpPr txBox="1"/>
          <p:nvPr/>
        </p:nvSpPr>
        <p:spPr>
          <a:xfrm>
            <a:off x="4761147" y="952410"/>
            <a:ext cx="1166813" cy="369332"/>
          </a:xfrm>
          <a:prstGeom prst="rect">
            <a:avLst/>
          </a:prstGeom>
          <a:solidFill>
            <a:schemeClr val="bg1">
              <a:lumMod val="85000"/>
            </a:schemeClr>
          </a:solidFill>
        </p:spPr>
        <p:txBody>
          <a:bodyPr wrap="square" rtlCol="0">
            <a:spAutoFit/>
          </a:bodyPr>
          <a:lstStyle/>
          <a:p>
            <a:r>
              <a:rPr lang="zh-TW" altLang="en-US" dirty="0" smtClean="0">
                <a:latin typeface="微軟正黑體" panose="020B0604030504040204" pitchFamily="34" charset="-120"/>
                <a:ea typeface="微軟正黑體" panose="020B0604030504040204" pitchFamily="34" charset="-120"/>
              </a:rPr>
              <a:t>學校全銜</a:t>
            </a:r>
            <a:endParaRPr lang="zh-TW" altLang="en-US" dirty="0">
              <a:latin typeface="微軟正黑體" panose="020B0604030504040204" pitchFamily="34" charset="-120"/>
              <a:ea typeface="微軟正黑體" panose="020B0604030504040204" pitchFamily="34" charset="-120"/>
            </a:endParaRPr>
          </a:p>
        </p:txBody>
      </p:sp>
      <p:sp>
        <p:nvSpPr>
          <p:cNvPr id="22" name="向右箭號 21"/>
          <p:cNvSpPr/>
          <p:nvPr/>
        </p:nvSpPr>
        <p:spPr>
          <a:xfrm>
            <a:off x="5714999" y="2373107"/>
            <a:ext cx="2809875" cy="15444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文字方塊 22"/>
          <p:cNvSpPr txBox="1"/>
          <p:nvPr/>
        </p:nvSpPr>
        <p:spPr>
          <a:xfrm>
            <a:off x="8524874" y="2282310"/>
            <a:ext cx="3076575" cy="369332"/>
          </a:xfrm>
          <a:prstGeom prst="rect">
            <a:avLst/>
          </a:prstGeom>
          <a:solidFill>
            <a:schemeClr val="bg1">
              <a:lumMod val="95000"/>
            </a:schemeClr>
          </a:solidFill>
        </p:spPr>
        <p:txBody>
          <a:bodyPr wrap="square" rtlCol="0">
            <a:spAutoFit/>
          </a:bodyPr>
          <a:lstStyle/>
          <a:p>
            <a:r>
              <a:rPr lang="zh-TW" altLang="en-US" dirty="0" smtClean="0">
                <a:latin typeface="微軟正黑體" panose="020B0604030504040204" pitchFamily="34" charset="-120"/>
                <a:ea typeface="微軟正黑體" panose="020B0604030504040204" pitchFamily="34" charset="-120"/>
              </a:rPr>
              <a:t>身分證統一編號需完整呈現</a:t>
            </a:r>
            <a:endParaRPr lang="zh-TW" altLang="en-US" dirty="0">
              <a:latin typeface="微軟正黑體" panose="020B0604030504040204" pitchFamily="34" charset="-120"/>
              <a:ea typeface="微軟正黑體" panose="020B0604030504040204" pitchFamily="34" charset="-120"/>
            </a:endParaRPr>
          </a:p>
        </p:txBody>
      </p:sp>
      <p:sp>
        <p:nvSpPr>
          <p:cNvPr id="24" name="向左箭號 23"/>
          <p:cNvSpPr/>
          <p:nvPr/>
        </p:nvSpPr>
        <p:spPr>
          <a:xfrm>
            <a:off x="2809577" y="2750455"/>
            <a:ext cx="1609725" cy="9525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文字方塊 24"/>
          <p:cNvSpPr txBox="1"/>
          <p:nvPr/>
        </p:nvSpPr>
        <p:spPr>
          <a:xfrm>
            <a:off x="629508" y="2504299"/>
            <a:ext cx="2227396" cy="646331"/>
          </a:xfrm>
          <a:prstGeom prst="rect">
            <a:avLst/>
          </a:prstGeom>
          <a:solidFill>
            <a:schemeClr val="bg1">
              <a:lumMod val="95000"/>
            </a:schemeClr>
          </a:solidFill>
        </p:spPr>
        <p:txBody>
          <a:bodyPr wrap="square" rtlCol="0">
            <a:spAutoFit/>
          </a:bodyPr>
          <a:lstStyle/>
          <a:p>
            <a:r>
              <a:rPr lang="zh-TW" altLang="en-US" dirty="0" smtClean="0">
                <a:latin typeface="微軟正黑體" panose="020B0604030504040204" pitchFamily="34" charset="-120"/>
                <a:ea typeface="微軟正黑體" panose="020B0604030504040204" pitchFamily="34" charset="-120"/>
              </a:rPr>
              <a:t>請依畢業證書上之畢業學校全銜書寫</a:t>
            </a:r>
            <a:endParaRPr lang="zh-TW" altLang="en-US" dirty="0">
              <a:latin typeface="微軟正黑體" panose="020B0604030504040204" pitchFamily="34" charset="-120"/>
              <a:ea typeface="微軟正黑體" panose="020B0604030504040204" pitchFamily="34" charset="-120"/>
            </a:endParaRPr>
          </a:p>
        </p:txBody>
      </p:sp>
      <p:sp>
        <p:nvSpPr>
          <p:cNvPr id="26" name="向右箭號 25"/>
          <p:cNvSpPr/>
          <p:nvPr/>
        </p:nvSpPr>
        <p:spPr>
          <a:xfrm>
            <a:off x="5972176" y="2933959"/>
            <a:ext cx="438150" cy="10477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文字方塊 26"/>
          <p:cNvSpPr txBox="1"/>
          <p:nvPr/>
        </p:nvSpPr>
        <p:spPr>
          <a:xfrm>
            <a:off x="6421019" y="2749293"/>
            <a:ext cx="1681163" cy="369332"/>
          </a:xfrm>
          <a:prstGeom prst="rect">
            <a:avLst/>
          </a:prstGeom>
          <a:solidFill>
            <a:schemeClr val="bg1">
              <a:lumMod val="85000"/>
            </a:schemeClr>
          </a:solidFill>
        </p:spPr>
        <p:txBody>
          <a:bodyPr wrap="square" rtlCol="0">
            <a:spAutoFit/>
          </a:bodyPr>
          <a:lstStyle/>
          <a:p>
            <a:r>
              <a:rPr lang="zh-TW" altLang="en-US" dirty="0" smtClean="0">
                <a:latin typeface="微軟正黑體" panose="020B0604030504040204" pitchFamily="34" charset="-120"/>
                <a:ea typeface="微軟正黑體" panose="020B0604030504040204" pitchFamily="34" charset="-120"/>
              </a:rPr>
              <a:t>碩</a:t>
            </a:r>
            <a:r>
              <a:rPr lang="zh-TW" altLang="en-US" dirty="0">
                <a:latin typeface="微軟正黑體" panose="020B0604030504040204" pitchFamily="34" charset="-120"/>
                <a:ea typeface="微軟正黑體" panose="020B0604030504040204" pitchFamily="34" charset="-120"/>
              </a:rPr>
              <a:t>士</a:t>
            </a:r>
            <a:r>
              <a:rPr lang="zh-TW" altLang="en-US" dirty="0" smtClean="0">
                <a:latin typeface="微軟正黑體" panose="020B0604030504040204" pitchFamily="34" charset="-120"/>
                <a:ea typeface="微軟正黑體" panose="020B0604030504040204" pitchFamily="34" charset="-120"/>
              </a:rPr>
              <a:t>學歷薪點</a:t>
            </a:r>
            <a:endParaRPr lang="zh-TW" altLang="en-US" dirty="0">
              <a:latin typeface="微軟正黑體" panose="020B0604030504040204" pitchFamily="34" charset="-120"/>
              <a:ea typeface="微軟正黑體" panose="020B0604030504040204" pitchFamily="34" charset="-120"/>
            </a:endParaRPr>
          </a:p>
        </p:txBody>
      </p:sp>
      <p:sp>
        <p:nvSpPr>
          <p:cNvPr id="28" name="五邊形 27"/>
          <p:cNvSpPr/>
          <p:nvPr/>
        </p:nvSpPr>
        <p:spPr>
          <a:xfrm>
            <a:off x="-2" y="70336"/>
            <a:ext cx="3130064" cy="698435"/>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000" b="1" dirty="0">
                <a:latin typeface="微軟正黑體" panose="020B0604030504040204" pitchFamily="34" charset="-120"/>
                <a:ea typeface="微軟正黑體" panose="020B0604030504040204" pitchFamily="34" charset="-120"/>
              </a:rPr>
              <a:t>具代理該階段</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類</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科別教師證碩士範本</a:t>
            </a:r>
          </a:p>
        </p:txBody>
      </p:sp>
      <p:sp>
        <p:nvSpPr>
          <p:cNvPr id="29" name="矩形 28"/>
          <p:cNvSpPr/>
          <p:nvPr/>
        </p:nvSpPr>
        <p:spPr>
          <a:xfrm>
            <a:off x="8416071" y="5985172"/>
            <a:ext cx="3576271" cy="6242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微軟正黑體" panose="020B0604030504040204" pitchFamily="34" charset="-120"/>
                <a:ea typeface="微軟正黑體" panose="020B0604030504040204" pitchFamily="34" charset="-120"/>
              </a:rPr>
              <a:t>敘薪通知書</a:t>
            </a:r>
            <a:r>
              <a:rPr lang="en-US" altLang="zh-TW" dirty="0" smtClean="0">
                <a:solidFill>
                  <a:schemeClr val="tx1"/>
                </a:solidFill>
                <a:latin typeface="微軟正黑體" panose="020B0604030504040204" pitchFamily="34" charset="-120"/>
                <a:ea typeface="微軟正黑體" panose="020B0604030504040204" pitchFamily="34" charset="-120"/>
              </a:rPr>
              <a:t>-</a:t>
            </a:r>
            <a:r>
              <a:rPr lang="zh-TW" altLang="en-US" dirty="0" smtClean="0">
                <a:solidFill>
                  <a:schemeClr val="tx1"/>
                </a:solidFill>
                <a:latin typeface="微軟正黑體" panose="020B0604030504040204" pitchFamily="34" charset="-120"/>
                <a:ea typeface="微軟正黑體" panose="020B0604030504040204" pitchFamily="34" charset="-120"/>
              </a:rPr>
              <a:t>文末蓋校長簽字章</a:t>
            </a:r>
            <a:endParaRPr lang="zh-TW" altLang="en-US" dirty="0">
              <a:solidFill>
                <a:schemeClr val="tx1"/>
              </a:solidFill>
              <a:latin typeface="微軟正黑體" panose="020B0604030504040204" pitchFamily="34" charset="-120"/>
              <a:ea typeface="微軟正黑體" panose="020B0604030504040204" pitchFamily="34" charset="-120"/>
            </a:endParaRPr>
          </a:p>
        </p:txBody>
      </p:sp>
      <p:sp>
        <p:nvSpPr>
          <p:cNvPr id="2" name="矩形 1"/>
          <p:cNvSpPr/>
          <p:nvPr/>
        </p:nvSpPr>
        <p:spPr>
          <a:xfrm>
            <a:off x="4419302" y="2407835"/>
            <a:ext cx="372071" cy="1143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向左箭號 3"/>
          <p:cNvSpPr/>
          <p:nvPr/>
        </p:nvSpPr>
        <p:spPr>
          <a:xfrm>
            <a:off x="3427318" y="2373107"/>
            <a:ext cx="949569" cy="1143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p:cNvSpPr txBox="1"/>
          <p:nvPr/>
        </p:nvSpPr>
        <p:spPr>
          <a:xfrm>
            <a:off x="1601519" y="2119497"/>
            <a:ext cx="1846384" cy="369332"/>
          </a:xfrm>
          <a:prstGeom prst="rect">
            <a:avLst/>
          </a:prstGeom>
          <a:solidFill>
            <a:schemeClr val="bg1">
              <a:lumMod val="95000"/>
            </a:schemeClr>
          </a:solidFill>
        </p:spPr>
        <p:txBody>
          <a:bodyPr wrap="square" rtlCol="0">
            <a:spAutoFit/>
          </a:bodyPr>
          <a:lstStyle/>
          <a:p>
            <a:r>
              <a:rPr lang="zh-TW" altLang="en-US" dirty="0" smtClean="0">
                <a:latin typeface="微軟正黑體" panose="020B0604030504040204" pitchFamily="34" charset="-120"/>
                <a:ea typeface="微軟正黑體" panose="020B0604030504040204" pitchFamily="34" charset="-120"/>
              </a:rPr>
              <a:t>姓名請完整繕打</a:t>
            </a:r>
            <a:endParaRPr lang="zh-TW" altLang="en-US" dirty="0">
              <a:latin typeface="微軟正黑體" panose="020B0604030504040204" pitchFamily="34" charset="-120"/>
              <a:ea typeface="微軟正黑體" panose="020B0604030504040204" pitchFamily="34" charset="-120"/>
            </a:endParaRPr>
          </a:p>
        </p:txBody>
      </p:sp>
      <p:sp>
        <p:nvSpPr>
          <p:cNvPr id="13" name="矩形 12"/>
          <p:cNvSpPr/>
          <p:nvPr/>
        </p:nvSpPr>
        <p:spPr>
          <a:xfrm>
            <a:off x="4656671" y="2936293"/>
            <a:ext cx="1375767" cy="12640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向左箭號 13"/>
          <p:cNvSpPr/>
          <p:nvPr/>
        </p:nvSpPr>
        <p:spPr>
          <a:xfrm>
            <a:off x="3025288" y="3154802"/>
            <a:ext cx="1441938" cy="103567"/>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文字方塊 17"/>
          <p:cNvSpPr txBox="1"/>
          <p:nvPr/>
        </p:nvSpPr>
        <p:spPr>
          <a:xfrm>
            <a:off x="165372" y="3175640"/>
            <a:ext cx="2854569" cy="338554"/>
          </a:xfrm>
          <a:prstGeom prst="rect">
            <a:avLst/>
          </a:prstGeom>
          <a:solidFill>
            <a:schemeClr val="bg1">
              <a:lumMod val="95000"/>
            </a:schemeClr>
          </a:solidFill>
        </p:spPr>
        <p:txBody>
          <a:bodyPr wrap="square" rtlCol="0">
            <a:spAutoFit/>
          </a:bodyPr>
          <a:lstStyle/>
          <a:p>
            <a:r>
              <a:rPr lang="zh-TW" altLang="en-US" sz="1600" dirty="0" smtClean="0">
                <a:latin typeface="微軟正黑體" panose="020B0604030504040204" pitchFamily="34" charset="-120"/>
                <a:ea typeface="微軟正黑體" panose="020B0604030504040204" pitchFamily="34" charset="-120"/>
              </a:rPr>
              <a:t>聘期始日並為</a:t>
            </a:r>
            <a:r>
              <a:rPr lang="zh-TW" altLang="en-US" sz="1600" dirty="0" smtClean="0">
                <a:solidFill>
                  <a:srgbClr val="FF0000"/>
                </a:solidFill>
                <a:latin typeface="微軟正黑體" panose="020B0604030504040204" pitchFamily="34" charset="-120"/>
                <a:ea typeface="微軟正黑體" panose="020B0604030504040204" pitchFamily="34" charset="-120"/>
              </a:rPr>
              <a:t>實際到職起薪日</a:t>
            </a:r>
            <a:endParaRPr lang="zh-TW" altLang="en-US" sz="1600" dirty="0">
              <a:solidFill>
                <a:srgbClr val="FF0000"/>
              </a:solidFill>
              <a:latin typeface="微軟正黑體" panose="020B0604030504040204" pitchFamily="34" charset="-120"/>
              <a:ea typeface="微軟正黑體" panose="020B0604030504040204" pitchFamily="34" charset="-120"/>
            </a:endParaRPr>
          </a:p>
        </p:txBody>
      </p:sp>
      <p:sp>
        <p:nvSpPr>
          <p:cNvPr id="30" name="矩形 29"/>
          <p:cNvSpPr/>
          <p:nvPr/>
        </p:nvSpPr>
        <p:spPr>
          <a:xfrm>
            <a:off x="5714256" y="1466313"/>
            <a:ext cx="2185214" cy="276999"/>
          </a:xfrm>
          <a:prstGeom prst="rect">
            <a:avLst/>
          </a:prstGeom>
          <a:noFill/>
        </p:spPr>
        <p:txBody>
          <a:bodyPr wrap="none" lIns="91440" tIns="45720" rIns="91440" bIns="45720">
            <a:spAutoFit/>
          </a:bodyPr>
          <a:lstStyle/>
          <a:p>
            <a:pPr algn="ctr"/>
            <a:r>
              <a:rPr lang="zh-TW" altLang="en-US" sz="1200" b="1" dirty="0" smtClean="0">
                <a:solidFill>
                  <a:srgbClr val="FF0000"/>
                </a:solidFill>
                <a:latin typeface="新細明體" panose="02020500000000000000" pitchFamily="18" charset="-120"/>
                <a:ea typeface="新細明體" panose="02020500000000000000" pitchFamily="18" charset="-120"/>
              </a:rPr>
              <a:t>★</a:t>
            </a:r>
            <a:r>
              <a:rPr lang="zh-TW" altLang="en-US" sz="1200" b="1" dirty="0" smtClean="0">
                <a:solidFill>
                  <a:srgbClr val="FF0000"/>
                </a:solidFill>
                <a:latin typeface="Adobe 繁黑體 Std B" panose="020B0700000000000000" pitchFamily="34" charset="-120"/>
                <a:ea typeface="Adobe 繁黑體 Std B" panose="020B0700000000000000" pitchFamily="34" charset="-120"/>
              </a:rPr>
              <a:t>發文</a:t>
            </a:r>
            <a:r>
              <a:rPr lang="zh-TW" altLang="en-US" sz="1200" b="1" dirty="0">
                <a:solidFill>
                  <a:srgbClr val="FF0000"/>
                </a:solidFill>
                <a:latin typeface="Adobe 繁黑體 Std B" panose="020B0700000000000000" pitchFamily="34" charset="-120"/>
                <a:ea typeface="Adobe 繁黑體 Std B" panose="020B0700000000000000" pitchFamily="34" charset="-120"/>
              </a:rPr>
              <a:t>日期不得早於生效日期</a:t>
            </a:r>
          </a:p>
        </p:txBody>
      </p:sp>
    </p:spTree>
    <p:extLst>
      <p:ext uri="{BB962C8B-B14F-4D97-AF65-F5344CB8AC3E}">
        <p14:creationId xmlns:p14="http://schemas.microsoft.com/office/powerpoint/2010/main" val="2414996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五邊形 27"/>
          <p:cNvSpPr/>
          <p:nvPr/>
        </p:nvSpPr>
        <p:spPr>
          <a:xfrm>
            <a:off x="-2" y="70336"/>
            <a:ext cx="3130064" cy="698435"/>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000" b="1" dirty="0">
                <a:latin typeface="微軟正黑體" panose="020B0604030504040204" pitchFamily="34" charset="-120"/>
                <a:ea typeface="微軟正黑體" panose="020B0604030504040204" pitchFamily="34" charset="-120"/>
              </a:rPr>
              <a:t>具</a:t>
            </a:r>
            <a:r>
              <a:rPr lang="zh-TW" altLang="en-US" sz="2000" b="1" dirty="0" smtClean="0">
                <a:latin typeface="微軟正黑體" panose="020B0604030504040204" pitchFamily="34" charset="-120"/>
                <a:ea typeface="微軟正黑體" panose="020B0604030504040204" pitchFamily="34" charset="-120"/>
              </a:rPr>
              <a:t>該教師資格，但尚未取得證書範本</a:t>
            </a:r>
            <a:endParaRPr lang="zh-TW" altLang="en-US" sz="2000" b="1" dirty="0">
              <a:latin typeface="微軟正黑體" panose="020B0604030504040204" pitchFamily="34" charset="-120"/>
              <a:ea typeface="微軟正黑體" panose="020B0604030504040204" pitchFamily="34" charset="-120"/>
            </a:endParaRPr>
          </a:p>
        </p:txBody>
      </p:sp>
      <p:sp>
        <p:nvSpPr>
          <p:cNvPr id="30" name="矩形 29"/>
          <p:cNvSpPr/>
          <p:nvPr/>
        </p:nvSpPr>
        <p:spPr>
          <a:xfrm>
            <a:off x="1949243" y="1815016"/>
            <a:ext cx="2185214" cy="276999"/>
          </a:xfrm>
          <a:prstGeom prst="rect">
            <a:avLst/>
          </a:prstGeom>
          <a:noFill/>
        </p:spPr>
        <p:txBody>
          <a:bodyPr wrap="none" lIns="91440" tIns="45720" rIns="91440" bIns="45720">
            <a:spAutoFit/>
          </a:bodyPr>
          <a:lstStyle/>
          <a:p>
            <a:pPr algn="ctr"/>
            <a:r>
              <a:rPr lang="zh-TW" altLang="en-US" sz="1200" b="1" dirty="0" smtClean="0">
                <a:solidFill>
                  <a:srgbClr val="FF0000"/>
                </a:solidFill>
                <a:latin typeface="新細明體" panose="02020500000000000000" pitchFamily="18" charset="-120"/>
                <a:ea typeface="新細明體" panose="02020500000000000000" pitchFamily="18" charset="-120"/>
              </a:rPr>
              <a:t>★</a:t>
            </a:r>
            <a:r>
              <a:rPr lang="zh-TW" altLang="en-US" sz="1200" b="1" dirty="0" smtClean="0">
                <a:solidFill>
                  <a:srgbClr val="FF0000"/>
                </a:solidFill>
                <a:latin typeface="Adobe 繁黑體 Std B" panose="020B0700000000000000" pitchFamily="34" charset="-120"/>
                <a:ea typeface="Adobe 繁黑體 Std B" panose="020B0700000000000000" pitchFamily="34" charset="-120"/>
              </a:rPr>
              <a:t>發文</a:t>
            </a:r>
            <a:r>
              <a:rPr lang="zh-TW" altLang="en-US" sz="1200" b="1" dirty="0">
                <a:solidFill>
                  <a:srgbClr val="FF0000"/>
                </a:solidFill>
                <a:latin typeface="Adobe 繁黑體 Std B" panose="020B0700000000000000" pitchFamily="34" charset="-120"/>
                <a:ea typeface="Adobe 繁黑體 Std B" panose="020B0700000000000000" pitchFamily="34" charset="-120"/>
              </a:rPr>
              <a:t>日期不得早於生效日期</a:t>
            </a:r>
          </a:p>
        </p:txBody>
      </p:sp>
      <p:grpSp>
        <p:nvGrpSpPr>
          <p:cNvPr id="16" name="群組 15"/>
          <p:cNvGrpSpPr/>
          <p:nvPr/>
        </p:nvGrpSpPr>
        <p:grpSpPr>
          <a:xfrm>
            <a:off x="173350" y="38297"/>
            <a:ext cx="11754369" cy="6740307"/>
            <a:chOff x="201059" y="-125862"/>
            <a:chExt cx="11754369" cy="6740307"/>
          </a:xfrm>
        </p:grpSpPr>
        <p:grpSp>
          <p:nvGrpSpPr>
            <p:cNvPr id="47" name="群組 46"/>
            <p:cNvGrpSpPr/>
            <p:nvPr/>
          </p:nvGrpSpPr>
          <p:grpSpPr>
            <a:xfrm>
              <a:off x="201059" y="-125862"/>
              <a:ext cx="11754369" cy="6740307"/>
              <a:chOff x="201059" y="77338"/>
              <a:chExt cx="11754369" cy="6740307"/>
            </a:xfrm>
          </p:grpSpPr>
          <p:grpSp>
            <p:nvGrpSpPr>
              <p:cNvPr id="46" name="群組 45"/>
              <p:cNvGrpSpPr/>
              <p:nvPr/>
            </p:nvGrpSpPr>
            <p:grpSpPr>
              <a:xfrm>
                <a:off x="201059" y="862676"/>
                <a:ext cx="9948317" cy="5954598"/>
                <a:chOff x="201059" y="862676"/>
                <a:chExt cx="9948317" cy="5954598"/>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059" y="862676"/>
                  <a:ext cx="9948317" cy="5954598"/>
                </a:xfrm>
                <a:prstGeom prst="rect">
                  <a:avLst/>
                </a:prstGeom>
              </p:spPr>
            </p:pic>
            <p:grpSp>
              <p:nvGrpSpPr>
                <p:cNvPr id="21" name="群組 20"/>
                <p:cNvGrpSpPr/>
                <p:nvPr/>
              </p:nvGrpSpPr>
              <p:grpSpPr>
                <a:xfrm>
                  <a:off x="983347" y="1192650"/>
                  <a:ext cx="1166813" cy="552970"/>
                  <a:chOff x="4761147" y="768772"/>
                  <a:chExt cx="1166813" cy="552970"/>
                </a:xfrm>
              </p:grpSpPr>
              <p:sp>
                <p:nvSpPr>
                  <p:cNvPr id="19" name="向左箭號 18"/>
                  <p:cNvSpPr/>
                  <p:nvPr/>
                </p:nvSpPr>
                <p:spPr>
                  <a:xfrm rot="16200000">
                    <a:off x="5224913" y="748720"/>
                    <a:ext cx="180074" cy="220177"/>
                  </a:xfrm>
                  <a:prstGeom prst="leftArrow">
                    <a:avLst>
                      <a:gd name="adj1" fmla="val 56897"/>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文字方塊 19"/>
                  <p:cNvSpPr txBox="1"/>
                  <p:nvPr/>
                </p:nvSpPr>
                <p:spPr>
                  <a:xfrm>
                    <a:off x="4761147" y="952410"/>
                    <a:ext cx="1166813" cy="369332"/>
                  </a:xfrm>
                  <a:prstGeom prst="rect">
                    <a:avLst/>
                  </a:prstGeom>
                  <a:solidFill>
                    <a:schemeClr val="bg1">
                      <a:lumMod val="85000"/>
                    </a:schemeClr>
                  </a:solidFill>
                </p:spPr>
                <p:txBody>
                  <a:bodyPr wrap="square" rtlCol="0">
                    <a:spAutoFit/>
                  </a:bodyPr>
                  <a:lstStyle/>
                  <a:p>
                    <a:r>
                      <a:rPr lang="zh-TW" altLang="en-US" dirty="0" smtClean="0">
                        <a:latin typeface="微軟正黑體" panose="020B0604030504040204" pitchFamily="34" charset="-120"/>
                        <a:ea typeface="微軟正黑體" panose="020B0604030504040204" pitchFamily="34" charset="-120"/>
                      </a:rPr>
                      <a:t>學校全銜</a:t>
                    </a:r>
                    <a:endParaRPr lang="zh-TW" altLang="en-US" dirty="0">
                      <a:latin typeface="微軟正黑體" panose="020B0604030504040204" pitchFamily="34" charset="-120"/>
                      <a:ea typeface="微軟正黑體" panose="020B0604030504040204" pitchFamily="34" charset="-120"/>
                    </a:endParaRPr>
                  </a:p>
                </p:txBody>
              </p:sp>
            </p:grpSp>
            <p:grpSp>
              <p:nvGrpSpPr>
                <p:cNvPr id="35" name="群組 34"/>
                <p:cNvGrpSpPr/>
                <p:nvPr/>
              </p:nvGrpSpPr>
              <p:grpSpPr>
                <a:xfrm>
                  <a:off x="801690" y="2917185"/>
                  <a:ext cx="3654134" cy="307777"/>
                  <a:chOff x="4838700" y="2258551"/>
                  <a:chExt cx="3654134" cy="307777"/>
                </a:xfrm>
              </p:grpSpPr>
              <p:sp>
                <p:nvSpPr>
                  <p:cNvPr id="7" name="矩形 6"/>
                  <p:cNvSpPr/>
                  <p:nvPr/>
                </p:nvSpPr>
                <p:spPr>
                  <a:xfrm>
                    <a:off x="4838700" y="2407834"/>
                    <a:ext cx="1515716" cy="13335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向右箭號 21"/>
                  <p:cNvSpPr/>
                  <p:nvPr/>
                </p:nvSpPr>
                <p:spPr>
                  <a:xfrm>
                    <a:off x="6384159" y="2373107"/>
                    <a:ext cx="274913" cy="1766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文字方塊 22"/>
                  <p:cNvSpPr txBox="1"/>
                  <p:nvPr/>
                </p:nvSpPr>
                <p:spPr>
                  <a:xfrm>
                    <a:off x="6947376" y="2258551"/>
                    <a:ext cx="1545458" cy="307777"/>
                  </a:xfrm>
                  <a:prstGeom prst="rect">
                    <a:avLst/>
                  </a:prstGeom>
                  <a:solidFill>
                    <a:schemeClr val="bg1">
                      <a:lumMod val="95000"/>
                    </a:schemeClr>
                  </a:solidFill>
                </p:spPr>
                <p:txBody>
                  <a:bodyPr wrap="square" rtlCol="0">
                    <a:spAutoFit/>
                  </a:bodyPr>
                  <a:lstStyle/>
                  <a:p>
                    <a:r>
                      <a:rPr lang="zh-TW" altLang="en-US" sz="1400" dirty="0" smtClean="0">
                        <a:latin typeface="微軟正黑體" panose="020B0604030504040204" pitchFamily="34" charset="-120"/>
                        <a:ea typeface="微軟正黑體" panose="020B0604030504040204" pitchFamily="34" charset="-120"/>
                      </a:rPr>
                      <a:t>身分證</a:t>
                    </a:r>
                    <a:r>
                      <a:rPr lang="zh-TW" altLang="en-US" sz="1400" dirty="0">
                        <a:latin typeface="微軟正黑體" panose="020B0604030504040204" pitchFamily="34" charset="-120"/>
                        <a:ea typeface="微軟正黑體" panose="020B0604030504040204" pitchFamily="34" charset="-120"/>
                      </a:rPr>
                      <a:t>號不</a:t>
                    </a:r>
                    <a:r>
                      <a:rPr lang="zh-TW" altLang="en-US" sz="1400" dirty="0" smtClean="0">
                        <a:latin typeface="微軟正黑體" panose="020B0604030504040204" pitchFamily="34" charset="-120"/>
                        <a:ea typeface="微軟正黑體" panose="020B0604030504040204" pitchFamily="34" charset="-120"/>
                      </a:rPr>
                      <a:t>遮蔽</a:t>
                    </a:r>
                    <a:endParaRPr lang="zh-TW" altLang="en-US" sz="1400" dirty="0">
                      <a:latin typeface="微軟正黑體" panose="020B0604030504040204" pitchFamily="34" charset="-120"/>
                      <a:ea typeface="微軟正黑體" panose="020B0604030504040204" pitchFamily="34" charset="-120"/>
                    </a:endParaRPr>
                  </a:p>
                </p:txBody>
              </p:sp>
            </p:grpSp>
            <p:grpSp>
              <p:nvGrpSpPr>
                <p:cNvPr id="33" name="群組 32"/>
                <p:cNvGrpSpPr/>
                <p:nvPr/>
              </p:nvGrpSpPr>
              <p:grpSpPr>
                <a:xfrm>
                  <a:off x="1172968" y="3597853"/>
                  <a:ext cx="3157157" cy="307777"/>
                  <a:chOff x="5053013" y="2669775"/>
                  <a:chExt cx="3157157" cy="307777"/>
                </a:xfrm>
              </p:grpSpPr>
              <p:sp>
                <p:nvSpPr>
                  <p:cNvPr id="8" name="矩形 7"/>
                  <p:cNvSpPr/>
                  <p:nvPr/>
                </p:nvSpPr>
                <p:spPr>
                  <a:xfrm>
                    <a:off x="5053013" y="2741389"/>
                    <a:ext cx="738188" cy="17215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向左箭號 23"/>
                  <p:cNvSpPr/>
                  <p:nvPr/>
                </p:nvSpPr>
                <p:spPr>
                  <a:xfrm flipH="1">
                    <a:off x="5839556" y="2760378"/>
                    <a:ext cx="474609" cy="9225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文字方塊 24"/>
                  <p:cNvSpPr txBox="1"/>
                  <p:nvPr/>
                </p:nvSpPr>
                <p:spPr>
                  <a:xfrm>
                    <a:off x="6362524" y="2669775"/>
                    <a:ext cx="1847646" cy="307777"/>
                  </a:xfrm>
                  <a:prstGeom prst="rect">
                    <a:avLst/>
                  </a:prstGeom>
                  <a:solidFill>
                    <a:schemeClr val="bg1">
                      <a:lumMod val="95000"/>
                    </a:schemeClr>
                  </a:solidFill>
                </p:spPr>
                <p:txBody>
                  <a:bodyPr wrap="square" rtlCol="0">
                    <a:spAutoFit/>
                  </a:bodyPr>
                  <a:lstStyle/>
                  <a:p>
                    <a:r>
                      <a:rPr lang="zh-TW" altLang="en-US" sz="1400" dirty="0" smtClean="0">
                        <a:latin typeface="微軟正黑體" panose="020B0604030504040204" pitchFamily="34" charset="-120"/>
                        <a:ea typeface="微軟正黑體" panose="020B0604030504040204" pitchFamily="34" charset="-120"/>
                      </a:rPr>
                      <a:t>畢業證書之學校全銜</a:t>
                    </a:r>
                    <a:endParaRPr lang="zh-TW" altLang="en-US" sz="1400" dirty="0">
                      <a:latin typeface="微軟正黑體" panose="020B0604030504040204" pitchFamily="34" charset="-120"/>
                      <a:ea typeface="微軟正黑體" panose="020B0604030504040204" pitchFamily="34" charset="-120"/>
                    </a:endParaRPr>
                  </a:p>
                </p:txBody>
              </p:sp>
            </p:grpSp>
            <p:grpSp>
              <p:nvGrpSpPr>
                <p:cNvPr id="32" name="群組 31"/>
                <p:cNvGrpSpPr/>
                <p:nvPr/>
              </p:nvGrpSpPr>
              <p:grpSpPr>
                <a:xfrm>
                  <a:off x="1172968" y="2341706"/>
                  <a:ext cx="2601933" cy="642564"/>
                  <a:chOff x="4419302" y="1879571"/>
                  <a:chExt cx="2601933" cy="642564"/>
                </a:xfrm>
              </p:grpSpPr>
              <p:sp>
                <p:nvSpPr>
                  <p:cNvPr id="2" name="矩形 1"/>
                  <p:cNvSpPr/>
                  <p:nvPr/>
                </p:nvSpPr>
                <p:spPr>
                  <a:xfrm>
                    <a:off x="4419302" y="2407835"/>
                    <a:ext cx="372071" cy="1143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向左箭號 3"/>
                  <p:cNvSpPr/>
                  <p:nvPr/>
                </p:nvSpPr>
                <p:spPr>
                  <a:xfrm rot="9736675">
                    <a:off x="4743348" y="2228059"/>
                    <a:ext cx="326174" cy="1394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p:cNvSpPr txBox="1"/>
                  <p:nvPr/>
                </p:nvSpPr>
                <p:spPr>
                  <a:xfrm>
                    <a:off x="5174851" y="1879571"/>
                    <a:ext cx="1846384" cy="369332"/>
                  </a:xfrm>
                  <a:prstGeom prst="rect">
                    <a:avLst/>
                  </a:prstGeom>
                  <a:solidFill>
                    <a:schemeClr val="bg1">
                      <a:lumMod val="95000"/>
                    </a:schemeClr>
                  </a:solidFill>
                </p:spPr>
                <p:txBody>
                  <a:bodyPr wrap="square" rtlCol="0">
                    <a:spAutoFit/>
                  </a:bodyPr>
                  <a:lstStyle/>
                  <a:p>
                    <a:r>
                      <a:rPr lang="zh-TW" altLang="en-US" dirty="0" smtClean="0">
                        <a:latin typeface="微軟正黑體" panose="020B0604030504040204" pitchFamily="34" charset="-120"/>
                        <a:ea typeface="微軟正黑體" panose="020B0604030504040204" pitchFamily="34" charset="-120"/>
                      </a:rPr>
                      <a:t>姓名請完整繕打</a:t>
                    </a:r>
                    <a:endParaRPr lang="zh-TW" altLang="en-US" dirty="0">
                      <a:latin typeface="微軟正黑體" panose="020B0604030504040204" pitchFamily="34" charset="-120"/>
                      <a:ea typeface="微軟正黑體" panose="020B0604030504040204" pitchFamily="34" charset="-120"/>
                    </a:endParaRPr>
                  </a:p>
                </p:txBody>
              </p:sp>
            </p:grpSp>
            <p:grpSp>
              <p:nvGrpSpPr>
                <p:cNvPr id="34" name="群組 33"/>
                <p:cNvGrpSpPr/>
                <p:nvPr/>
              </p:nvGrpSpPr>
              <p:grpSpPr>
                <a:xfrm>
                  <a:off x="1422483" y="3959131"/>
                  <a:ext cx="3138180" cy="310211"/>
                  <a:chOff x="4419303" y="2958295"/>
                  <a:chExt cx="3138180" cy="310211"/>
                </a:xfrm>
              </p:grpSpPr>
              <p:sp>
                <p:nvSpPr>
                  <p:cNvPr id="9" name="矩形 8"/>
                  <p:cNvSpPr/>
                  <p:nvPr/>
                </p:nvSpPr>
                <p:spPr>
                  <a:xfrm>
                    <a:off x="4419303" y="3068109"/>
                    <a:ext cx="999304" cy="20039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向左箭號 13"/>
                  <p:cNvSpPr/>
                  <p:nvPr/>
                </p:nvSpPr>
                <p:spPr>
                  <a:xfrm flipH="1">
                    <a:off x="5420924" y="3100406"/>
                    <a:ext cx="406162" cy="11127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文字方塊 17"/>
                  <p:cNvSpPr txBox="1"/>
                  <p:nvPr/>
                </p:nvSpPr>
                <p:spPr>
                  <a:xfrm>
                    <a:off x="5828382" y="2958295"/>
                    <a:ext cx="1729101" cy="307777"/>
                  </a:xfrm>
                  <a:prstGeom prst="rect">
                    <a:avLst/>
                  </a:prstGeom>
                  <a:solidFill>
                    <a:schemeClr val="bg1">
                      <a:lumMod val="95000"/>
                    </a:schemeClr>
                  </a:solidFill>
                </p:spPr>
                <p:txBody>
                  <a:bodyPr wrap="square" rtlCol="0">
                    <a:spAutoFit/>
                  </a:bodyPr>
                  <a:lstStyle/>
                  <a:p>
                    <a:r>
                      <a:rPr lang="zh-TW" altLang="en-US" sz="1400" dirty="0" smtClean="0">
                        <a:latin typeface="微軟正黑體" panose="020B0604030504040204" pitchFamily="34" charset="-120"/>
                        <a:ea typeface="微軟正黑體" panose="020B0604030504040204" pitchFamily="34" charset="-120"/>
                      </a:rPr>
                      <a:t>起聘日</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solidFill>
                          <a:srgbClr val="FF0000"/>
                        </a:solidFill>
                        <a:latin typeface="微軟正黑體" panose="020B0604030504040204" pitchFamily="34" charset="-120"/>
                        <a:ea typeface="微軟正黑體" panose="020B0604030504040204" pitchFamily="34" charset="-120"/>
                      </a:rPr>
                      <a:t>實際到職日</a:t>
                    </a:r>
                    <a:r>
                      <a:rPr lang="en-US" altLang="zh-TW" sz="1400" dirty="0" smtClean="0">
                        <a:solidFill>
                          <a:srgbClr val="FF0000"/>
                        </a:solidFill>
                        <a:latin typeface="微軟正黑體" panose="020B0604030504040204" pitchFamily="34" charset="-120"/>
                        <a:ea typeface="微軟正黑體" panose="020B0604030504040204" pitchFamily="34" charset="-120"/>
                      </a:rPr>
                      <a:t>)</a:t>
                    </a:r>
                    <a:endParaRPr lang="zh-TW" altLang="en-US" sz="1400" dirty="0">
                      <a:solidFill>
                        <a:srgbClr val="FF0000"/>
                      </a:solidFill>
                      <a:latin typeface="微軟正黑體" panose="020B0604030504040204" pitchFamily="34" charset="-120"/>
                      <a:ea typeface="微軟正黑體" panose="020B0604030504040204" pitchFamily="34" charset="-120"/>
                    </a:endParaRPr>
                  </a:p>
                </p:txBody>
              </p:sp>
            </p:grpSp>
          </p:grpSp>
          <p:grpSp>
            <p:nvGrpSpPr>
              <p:cNvPr id="45" name="群組 44"/>
              <p:cNvGrpSpPr/>
              <p:nvPr/>
            </p:nvGrpSpPr>
            <p:grpSpPr>
              <a:xfrm>
                <a:off x="6048724" y="77338"/>
                <a:ext cx="5906704" cy="6740307"/>
                <a:chOff x="6048724" y="77338"/>
                <a:chExt cx="5906704" cy="6740307"/>
              </a:xfrm>
            </p:grpSpPr>
            <p:sp>
              <p:nvSpPr>
                <p:cNvPr id="11" name="矩形 10"/>
                <p:cNvSpPr/>
                <p:nvPr/>
              </p:nvSpPr>
              <p:spPr>
                <a:xfrm>
                  <a:off x="6048724" y="3604183"/>
                  <a:ext cx="4009560" cy="12223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字方塊 11"/>
                <p:cNvSpPr txBox="1"/>
                <p:nvPr/>
              </p:nvSpPr>
              <p:spPr>
                <a:xfrm>
                  <a:off x="10527787" y="77338"/>
                  <a:ext cx="1427641" cy="6740307"/>
                </a:xfrm>
                <a:prstGeom prst="rect">
                  <a:avLst/>
                </a:prstGeom>
                <a:solidFill>
                  <a:schemeClr val="bg1">
                    <a:lumMod val="95000"/>
                  </a:schemeClr>
                </a:solidFill>
              </p:spPr>
              <p:txBody>
                <a:bodyPr wrap="square" rtlCol="0">
                  <a:spAutoFit/>
                </a:bodyPr>
                <a:lstStyle/>
                <a:p>
                  <a:r>
                    <a:rPr lang="zh-TW" altLang="en-US" dirty="0" smtClean="0">
                      <a:latin typeface="微軟正黑體" panose="020B0604030504040204" pitchFamily="34" charset="-120"/>
                      <a:ea typeface="微軟正黑體" panose="020B0604030504040204" pitchFamily="34" charset="-120"/>
                    </a:rPr>
                    <a:t>依教育部</a:t>
                  </a:r>
                  <a:r>
                    <a:rPr lang="zh-TW" altLang="en-US" dirty="0">
                      <a:latin typeface="微軟正黑體" panose="020B0604030504040204" pitchFamily="34" charset="-120"/>
                      <a:ea typeface="微軟正黑體" panose="020B0604030504040204" pitchFamily="34" charset="-120"/>
                    </a:rPr>
                    <a:t>國民及學前教育署</a:t>
                  </a:r>
                  <a:r>
                    <a:rPr lang="en-US" altLang="zh-TW" dirty="0">
                      <a:latin typeface="微軟正黑體" panose="020B0604030504040204" pitchFamily="34" charset="-120"/>
                      <a:ea typeface="微軟正黑體" panose="020B0604030504040204" pitchFamily="34" charset="-120"/>
                    </a:rPr>
                    <a:t>109</a:t>
                  </a:r>
                  <a:r>
                    <a:rPr lang="zh-TW" altLang="en-US" dirty="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9</a:t>
                  </a:r>
                  <a:r>
                    <a:rPr lang="zh-TW" altLang="en-US" dirty="0">
                      <a:latin typeface="微軟正黑體" panose="020B0604030504040204" pitchFamily="34" charset="-120"/>
                      <a:ea typeface="微軟正黑體" panose="020B0604030504040204" pitchFamily="34" charset="-120"/>
                    </a:rPr>
                    <a:t>月</a:t>
                  </a:r>
                  <a:r>
                    <a:rPr lang="en-US" altLang="zh-TW" dirty="0">
                      <a:latin typeface="微軟正黑體" panose="020B0604030504040204" pitchFamily="34" charset="-120"/>
                      <a:ea typeface="微軟正黑體" panose="020B0604030504040204" pitchFamily="34" charset="-120"/>
                    </a:rPr>
                    <a:t>3</a:t>
                  </a:r>
                  <a:r>
                    <a:rPr lang="zh-TW" altLang="en-US" dirty="0">
                      <a:latin typeface="微軟正黑體" panose="020B0604030504040204" pitchFamily="34" charset="-120"/>
                      <a:ea typeface="微軟正黑體" panose="020B0604030504040204" pitchFamily="34" charset="-120"/>
                    </a:rPr>
                    <a:t>日臺教國署人字第</a:t>
                  </a:r>
                  <a:r>
                    <a:rPr lang="en-US" altLang="zh-TW" dirty="0">
                      <a:latin typeface="微軟正黑體" panose="020B0604030504040204" pitchFamily="34" charset="-120"/>
                      <a:ea typeface="微軟正黑體" panose="020B0604030504040204" pitchFamily="34" charset="-120"/>
                    </a:rPr>
                    <a:t>1090096816</a:t>
                  </a:r>
                  <a:r>
                    <a:rPr lang="zh-TW" altLang="en-US" dirty="0">
                      <a:latin typeface="微軟正黑體" panose="020B0604030504040204" pitchFamily="34" charset="-120"/>
                      <a:ea typeface="微軟正黑體" panose="020B0604030504040204" pitchFamily="34" charset="-120"/>
                    </a:rPr>
                    <a:t>號函釋說明三</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新進</a:t>
                  </a:r>
                  <a:r>
                    <a:rPr lang="zh-TW" altLang="en-US" dirty="0">
                      <a:latin typeface="微軟正黑體" panose="020B0604030504040204" pitchFamily="34" charset="-120"/>
                      <a:ea typeface="微軟正黑體" panose="020B0604030504040204" pitchFamily="34" charset="-120"/>
                    </a:rPr>
                    <a:t>教師（含代理教師）敘薪作業時，因請證作業時程需要，</a:t>
                  </a:r>
                  <a:r>
                    <a:rPr lang="zh-TW" altLang="en-US" b="1" dirty="0">
                      <a:solidFill>
                        <a:srgbClr val="FF0000"/>
                      </a:solidFill>
                      <a:latin typeface="微軟正黑體" panose="020B0604030504040204" pitchFamily="34" charset="-120"/>
                      <a:ea typeface="微軟正黑體" panose="020B0604030504040204" pitchFamily="34" charset="-120"/>
                    </a:rPr>
                    <a:t>得先以切結</a:t>
                  </a:r>
                  <a:r>
                    <a:rPr lang="zh-TW" altLang="en-US" dirty="0">
                      <a:latin typeface="微軟正黑體" panose="020B0604030504040204" pitchFamily="34" charset="-120"/>
                      <a:ea typeface="微軟正黑體" panose="020B0604030504040204" pitchFamily="34" charset="-120"/>
                    </a:rPr>
                    <a:t>再後補教師證書方式辦理。上半年切結截止日期</a:t>
                  </a:r>
                  <a:r>
                    <a:rPr lang="zh-TW" altLang="en-US" dirty="0" smtClean="0">
                      <a:latin typeface="微軟正黑體" panose="020B0604030504040204" pitchFamily="34" charset="-120"/>
                      <a:ea typeface="微軟正黑體" panose="020B0604030504040204" pitchFamily="34" charset="-120"/>
                    </a:rPr>
                    <a:t>以，</a:t>
                  </a:r>
                  <a:r>
                    <a:rPr lang="zh-TW" altLang="en-US" dirty="0">
                      <a:latin typeface="微軟正黑體" panose="020B0604030504040204" pitchFamily="34" charset="-120"/>
                      <a:ea typeface="微軟正黑體" panose="020B0604030504040204" pitchFamily="34" charset="-120"/>
                    </a:rPr>
                    <a:t>下半年切</a:t>
                  </a:r>
                  <a:r>
                    <a:rPr lang="zh-TW" altLang="en-US" dirty="0" smtClean="0">
                      <a:latin typeface="微軟正黑體" panose="020B0604030504040204" pitchFamily="34" charset="-120"/>
                      <a:ea typeface="微軟正黑體" panose="020B0604030504040204" pitchFamily="34" charset="-120"/>
                    </a:rPr>
                    <a:t>結</a:t>
                  </a:r>
                  <a:r>
                    <a:rPr lang="en-US" altLang="zh-TW" b="1" dirty="0">
                      <a:solidFill>
                        <a:srgbClr val="FF0000"/>
                      </a:solidFill>
                      <a:latin typeface="微軟正黑體" panose="020B0604030504040204" pitchFamily="34" charset="-120"/>
                      <a:ea typeface="微軟正黑體" panose="020B0604030504040204" pitchFamily="34" charset="-120"/>
                    </a:rPr>
                    <a:t>4</a:t>
                  </a:r>
                  <a:r>
                    <a:rPr lang="zh-TW" altLang="en-US" b="1" dirty="0">
                      <a:solidFill>
                        <a:srgbClr val="FF0000"/>
                      </a:solidFill>
                      <a:latin typeface="微軟正黑體" panose="020B0604030504040204" pitchFamily="34" charset="-120"/>
                      <a:ea typeface="微軟正黑體" panose="020B0604030504040204" pitchFamily="34" charset="-120"/>
                    </a:rPr>
                    <a:t>月</a:t>
                  </a:r>
                  <a:r>
                    <a:rPr lang="en-US" altLang="zh-TW" b="1" dirty="0">
                      <a:solidFill>
                        <a:srgbClr val="FF0000"/>
                      </a:solidFill>
                      <a:latin typeface="微軟正黑體" panose="020B0604030504040204" pitchFamily="34" charset="-120"/>
                      <a:ea typeface="微軟正黑體" panose="020B0604030504040204" pitchFamily="34" charset="-120"/>
                    </a:rPr>
                    <a:t>30</a:t>
                  </a:r>
                  <a:r>
                    <a:rPr lang="zh-TW" altLang="en-US" b="1" dirty="0">
                      <a:solidFill>
                        <a:srgbClr val="FF0000"/>
                      </a:solidFill>
                      <a:latin typeface="微軟正黑體" panose="020B0604030504040204" pitchFamily="34" charset="-120"/>
                      <a:ea typeface="微軟正黑體" panose="020B0604030504040204" pitchFamily="34" charset="-120"/>
                    </a:rPr>
                    <a:t>日</a:t>
                  </a:r>
                  <a:r>
                    <a:rPr lang="zh-TW" altLang="en-US" dirty="0">
                      <a:latin typeface="微軟正黑體" panose="020B0604030504040204" pitchFamily="34" charset="-120"/>
                      <a:ea typeface="微軟正黑體" panose="020B0604030504040204" pitchFamily="34" charset="-120"/>
                    </a:rPr>
                    <a:t>為限</a:t>
                  </a:r>
                  <a:r>
                    <a:rPr lang="zh-TW" altLang="en-US" dirty="0" smtClean="0">
                      <a:latin typeface="微軟正黑體" panose="020B0604030504040204" pitchFamily="34" charset="-120"/>
                      <a:ea typeface="微軟正黑體" panose="020B0604030504040204" pitchFamily="34" charset="-120"/>
                    </a:rPr>
                    <a:t>截止</a:t>
                  </a:r>
                  <a:r>
                    <a:rPr lang="zh-TW" altLang="en-US" dirty="0">
                      <a:latin typeface="微軟正黑體" panose="020B0604030504040204" pitchFamily="34" charset="-120"/>
                      <a:ea typeface="微軟正黑體" panose="020B0604030504040204" pitchFamily="34" charset="-120"/>
                    </a:rPr>
                    <a:t>日期以</a:t>
                  </a:r>
                  <a:r>
                    <a:rPr lang="en-US" altLang="zh-TW" b="1" dirty="0">
                      <a:solidFill>
                        <a:srgbClr val="FF0000"/>
                      </a:solidFill>
                      <a:latin typeface="微軟正黑體" panose="020B0604030504040204" pitchFamily="34" charset="-120"/>
                      <a:ea typeface="微軟正黑體" panose="020B0604030504040204" pitchFamily="34" charset="-120"/>
                    </a:rPr>
                    <a:t>10</a:t>
                  </a:r>
                  <a:r>
                    <a:rPr lang="zh-TW" altLang="en-US" b="1" dirty="0">
                      <a:solidFill>
                        <a:srgbClr val="FF0000"/>
                      </a:solidFill>
                      <a:latin typeface="微軟正黑體" panose="020B0604030504040204" pitchFamily="34" charset="-120"/>
                      <a:ea typeface="微軟正黑體" panose="020B0604030504040204" pitchFamily="34" charset="-120"/>
                    </a:rPr>
                    <a:t>月</a:t>
                  </a:r>
                  <a:r>
                    <a:rPr lang="en-US" altLang="zh-TW" b="1" dirty="0">
                      <a:solidFill>
                        <a:srgbClr val="FF0000"/>
                      </a:solidFill>
                      <a:latin typeface="微軟正黑體" panose="020B0604030504040204" pitchFamily="34" charset="-120"/>
                      <a:ea typeface="微軟正黑體" panose="020B0604030504040204" pitchFamily="34" charset="-120"/>
                    </a:rPr>
                    <a:t>31</a:t>
                  </a:r>
                  <a:r>
                    <a:rPr lang="zh-TW" altLang="en-US" b="1" dirty="0">
                      <a:solidFill>
                        <a:srgbClr val="FF0000"/>
                      </a:solidFill>
                      <a:latin typeface="微軟正黑體" panose="020B0604030504040204" pitchFamily="34" charset="-120"/>
                      <a:ea typeface="微軟正黑體" panose="020B0604030504040204" pitchFamily="34" charset="-120"/>
                    </a:rPr>
                    <a:t>日</a:t>
                  </a:r>
                  <a:r>
                    <a:rPr lang="zh-TW" altLang="en-US" dirty="0">
                      <a:latin typeface="微軟正黑體" panose="020B0604030504040204" pitchFamily="34" charset="-120"/>
                      <a:ea typeface="微軟正黑體" panose="020B0604030504040204" pitchFamily="34" charset="-120"/>
                    </a:rPr>
                    <a:t>為限</a:t>
                  </a:r>
                  <a:endParaRPr lang="zh-TW" altLang="en-US" dirty="0">
                    <a:solidFill>
                      <a:srgbClr val="FF0000"/>
                    </a:solidFill>
                    <a:latin typeface="微軟正黑體" panose="020B0604030504040204" pitchFamily="34" charset="-120"/>
                    <a:ea typeface="微軟正黑體" panose="020B0604030504040204" pitchFamily="34" charset="-120"/>
                  </a:endParaRPr>
                </a:p>
              </p:txBody>
            </p:sp>
            <p:sp>
              <p:nvSpPr>
                <p:cNvPr id="15" name="向右箭號 14"/>
                <p:cNvSpPr/>
                <p:nvPr/>
              </p:nvSpPr>
              <p:spPr>
                <a:xfrm>
                  <a:off x="10177088" y="4210652"/>
                  <a:ext cx="295275" cy="2836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向右箭號 16"/>
                <p:cNvSpPr/>
                <p:nvPr/>
              </p:nvSpPr>
              <p:spPr>
                <a:xfrm rot="10800000" flipH="1">
                  <a:off x="10207231" y="1357603"/>
                  <a:ext cx="320556" cy="27739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7" name="直線接點 36"/>
                <p:cNvCxnSpPr/>
                <p:nvPr/>
              </p:nvCxnSpPr>
              <p:spPr>
                <a:xfrm>
                  <a:off x="7675030" y="1539089"/>
                  <a:ext cx="21945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直線接點 38"/>
                <p:cNvCxnSpPr/>
                <p:nvPr/>
              </p:nvCxnSpPr>
              <p:spPr>
                <a:xfrm flipH="1">
                  <a:off x="6210045" y="1736384"/>
                  <a:ext cx="4309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10" name="文字方塊 9"/>
            <p:cNvSpPr txBox="1"/>
            <p:nvPr/>
          </p:nvSpPr>
          <p:spPr>
            <a:xfrm>
              <a:off x="382107" y="661373"/>
              <a:ext cx="1963930" cy="307777"/>
            </a:xfrm>
            <a:prstGeom prst="rect">
              <a:avLst/>
            </a:prstGeom>
            <a:solidFill>
              <a:srgbClr val="FFFFFF"/>
            </a:solidFill>
          </p:spPr>
          <p:txBody>
            <a:bodyPr wrap="square" rtlCol="0">
              <a:spAutoFit/>
            </a:bodyPr>
            <a:lstStyle/>
            <a:p>
              <a:r>
                <a:rPr lang="zh-TW" altLang="en-US" sz="1400" b="1" dirty="0" smtClean="0">
                  <a:solidFill>
                    <a:schemeClr val="tx2"/>
                  </a:solidFill>
                  <a:latin typeface="標楷體" panose="03000509000000000000" pitchFamily="65" charset="-120"/>
                  <a:ea typeface="標楷體" panose="03000509000000000000" pitchFamily="65" charset="-120"/>
                </a:rPr>
                <a:t>花蓮縣立美崙國民中學</a:t>
              </a:r>
              <a:endParaRPr lang="zh-TW" altLang="en-US" sz="1400" b="1" dirty="0">
                <a:solidFill>
                  <a:schemeClr val="tx2"/>
                </a:solidFill>
                <a:latin typeface="標楷體" panose="03000509000000000000" pitchFamily="65" charset="-120"/>
                <a:ea typeface="標楷體" panose="03000509000000000000" pitchFamily="65" charset="-120"/>
              </a:endParaRPr>
            </a:p>
          </p:txBody>
        </p:sp>
        <p:sp>
          <p:nvSpPr>
            <p:cNvPr id="36" name="矩形 35"/>
            <p:cNvSpPr/>
            <p:nvPr/>
          </p:nvSpPr>
          <p:spPr>
            <a:xfrm>
              <a:off x="434109" y="712080"/>
              <a:ext cx="1853633" cy="25486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3233582" y="720254"/>
              <a:ext cx="345440" cy="261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9" name="群組 28"/>
          <p:cNvGrpSpPr/>
          <p:nvPr/>
        </p:nvGrpSpPr>
        <p:grpSpPr>
          <a:xfrm>
            <a:off x="2687782" y="1200203"/>
            <a:ext cx="1614634" cy="561312"/>
            <a:chOff x="2687782" y="1200203"/>
            <a:chExt cx="1614634" cy="561312"/>
          </a:xfrm>
        </p:grpSpPr>
        <p:grpSp>
          <p:nvGrpSpPr>
            <p:cNvPr id="27" name="群組 26"/>
            <p:cNvGrpSpPr/>
            <p:nvPr/>
          </p:nvGrpSpPr>
          <p:grpSpPr>
            <a:xfrm>
              <a:off x="2687782" y="1348973"/>
              <a:ext cx="1068701" cy="412542"/>
              <a:chOff x="2687782" y="1348973"/>
              <a:chExt cx="1068701" cy="412542"/>
            </a:xfrm>
          </p:grpSpPr>
          <p:sp>
            <p:nvSpPr>
              <p:cNvPr id="26" name="矩形 25"/>
              <p:cNvSpPr/>
              <p:nvPr/>
            </p:nvSpPr>
            <p:spPr>
              <a:xfrm>
                <a:off x="2817091" y="1348973"/>
                <a:ext cx="388782" cy="1015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矩形 39"/>
              <p:cNvSpPr/>
              <p:nvPr/>
            </p:nvSpPr>
            <p:spPr>
              <a:xfrm>
                <a:off x="2687782" y="1438067"/>
                <a:ext cx="748145" cy="208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矩形 40"/>
              <p:cNvSpPr/>
              <p:nvPr/>
            </p:nvSpPr>
            <p:spPr>
              <a:xfrm>
                <a:off x="2929494" y="1600646"/>
                <a:ext cx="826989" cy="1608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42" name="矩形 41"/>
            <p:cNvSpPr/>
            <p:nvPr/>
          </p:nvSpPr>
          <p:spPr>
            <a:xfrm>
              <a:off x="2716567" y="1200203"/>
              <a:ext cx="1585849" cy="1561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1925264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五邊形 27"/>
          <p:cNvSpPr/>
          <p:nvPr/>
        </p:nvSpPr>
        <p:spPr>
          <a:xfrm>
            <a:off x="-2" y="70336"/>
            <a:ext cx="3130064" cy="698435"/>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000" b="1" dirty="0">
                <a:latin typeface="微軟正黑體" panose="020B0604030504040204" pitchFamily="34" charset="-120"/>
                <a:ea typeface="微軟正黑體" panose="020B0604030504040204" pitchFamily="34" charset="-120"/>
              </a:rPr>
              <a:t>具</a:t>
            </a:r>
            <a:r>
              <a:rPr lang="zh-TW" altLang="en-US" sz="2000" b="1" dirty="0" smtClean="0">
                <a:latin typeface="微軟正黑體" panose="020B0604030504040204" pitchFamily="34" charset="-120"/>
                <a:ea typeface="微軟正黑體" panose="020B0604030504040204" pitchFamily="34" charset="-120"/>
              </a:rPr>
              <a:t>該教師資格，但尚未取得證書範本</a:t>
            </a:r>
            <a:endParaRPr lang="zh-TW" altLang="en-US" sz="2000" b="1" dirty="0">
              <a:latin typeface="微軟正黑體" panose="020B0604030504040204" pitchFamily="34" charset="-120"/>
              <a:ea typeface="微軟正黑體" panose="020B0604030504040204" pitchFamily="34" charset="-120"/>
            </a:endParaRPr>
          </a:p>
        </p:txBody>
      </p:sp>
      <p:pic>
        <p:nvPicPr>
          <p:cNvPr id="10" name="圖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7414" y="419553"/>
            <a:ext cx="4543425" cy="6115050"/>
          </a:xfrm>
          <a:prstGeom prst="rect">
            <a:avLst/>
          </a:prstGeom>
        </p:spPr>
      </p:pic>
      <p:sp>
        <p:nvSpPr>
          <p:cNvPr id="36" name="文字方塊 35"/>
          <p:cNvSpPr txBox="1"/>
          <p:nvPr/>
        </p:nvSpPr>
        <p:spPr>
          <a:xfrm>
            <a:off x="8865242" y="1099032"/>
            <a:ext cx="1427641" cy="4247317"/>
          </a:xfrm>
          <a:prstGeom prst="rect">
            <a:avLst/>
          </a:prstGeom>
          <a:solidFill>
            <a:schemeClr val="bg1">
              <a:lumMod val="95000"/>
            </a:schemeClr>
          </a:solidFill>
        </p:spPr>
        <p:txBody>
          <a:bodyPr wrap="square" rtlCol="0">
            <a:spAutoFit/>
          </a:bodyPr>
          <a:lstStyle/>
          <a:p>
            <a:r>
              <a:rPr lang="zh-TW" altLang="en-US" dirty="0" smtClean="0">
                <a:latin typeface="微軟正黑體" panose="020B0604030504040204" pitchFamily="34" charset="-120"/>
                <a:ea typeface="微軟正黑體" panose="020B0604030504040204" pitchFamily="34" charset="-120"/>
              </a:rPr>
              <a:t>檢附：</a:t>
            </a:r>
            <a:endParaRPr lang="en-US" altLang="zh-TW" dirty="0" smtClean="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敘薪</a:t>
            </a:r>
            <a:r>
              <a:rPr lang="zh-TW" altLang="en-US" dirty="0" smtClean="0">
                <a:latin typeface="微軟正黑體" panose="020B0604030504040204" pitchFamily="34" charset="-120"/>
                <a:ea typeface="微軟正黑體" panose="020B0604030504040204" pitchFamily="34" charset="-120"/>
              </a:rPr>
              <a:t>時替代教師證之證明文件為</a:t>
            </a:r>
            <a:endParaRPr lang="en-US" altLang="zh-TW" dirty="0" smtClean="0">
              <a:latin typeface="微軟正黑體" panose="020B0604030504040204" pitchFamily="34" charset="-120"/>
              <a:ea typeface="微軟正黑體" panose="020B0604030504040204" pitchFamily="34" charset="-120"/>
            </a:endParaRPr>
          </a:p>
          <a:p>
            <a:r>
              <a:rPr lang="zh-TW" altLang="en-US" dirty="0" smtClean="0">
                <a:solidFill>
                  <a:srgbClr val="FF0000"/>
                </a:solidFill>
                <a:latin typeface="微軟正黑體" panose="020B0604030504040204" pitchFamily="34" charset="-120"/>
                <a:ea typeface="微軟正黑體" panose="020B0604030504040204" pitchFamily="34" charset="-120"/>
              </a:rPr>
              <a:t>１切</a:t>
            </a:r>
            <a:r>
              <a:rPr lang="zh-TW" altLang="en-US" dirty="0">
                <a:solidFill>
                  <a:srgbClr val="FF0000"/>
                </a:solidFill>
                <a:latin typeface="微軟正黑體" panose="020B0604030504040204" pitchFamily="34" charset="-120"/>
                <a:ea typeface="微軟正黑體" panose="020B0604030504040204" pitchFamily="34" charset="-120"/>
              </a:rPr>
              <a:t>結</a:t>
            </a:r>
            <a:r>
              <a:rPr lang="zh-TW" altLang="en-US" dirty="0" smtClean="0">
                <a:solidFill>
                  <a:srgbClr val="FF0000"/>
                </a:solidFill>
                <a:latin typeface="微軟正黑體" panose="020B0604030504040204" pitchFamily="34" charset="-120"/>
                <a:ea typeface="微軟正黑體" panose="020B0604030504040204" pitchFamily="34" charset="-120"/>
              </a:rPr>
              <a:t>書</a:t>
            </a:r>
            <a:endParaRPr lang="en-US" altLang="zh-TW" dirty="0" smtClean="0">
              <a:solidFill>
                <a:srgbClr val="FF0000"/>
              </a:solidFill>
              <a:latin typeface="微軟正黑體" panose="020B0604030504040204" pitchFamily="34" charset="-120"/>
              <a:ea typeface="微軟正黑體" panose="020B0604030504040204" pitchFamily="34" charset="-120"/>
            </a:endParaRPr>
          </a:p>
          <a:p>
            <a:r>
              <a:rPr lang="zh-TW" altLang="en-US" dirty="0" smtClean="0">
                <a:solidFill>
                  <a:srgbClr val="FF0000"/>
                </a:solidFill>
                <a:latin typeface="微軟正黑體" panose="020B0604030504040204" pitchFamily="34" charset="-120"/>
                <a:ea typeface="微軟正黑體" panose="020B0604030504040204" pitchFamily="34" charset="-120"/>
              </a:rPr>
              <a:t>２榜單</a:t>
            </a:r>
            <a:endParaRPr lang="en-US" altLang="zh-TW" dirty="0" smtClean="0">
              <a:solidFill>
                <a:srgbClr val="FF0000"/>
              </a:solidFill>
              <a:latin typeface="微軟正黑體" panose="020B0604030504040204" pitchFamily="34" charset="-120"/>
              <a:ea typeface="微軟正黑體" panose="020B0604030504040204" pitchFamily="34" charset="-120"/>
            </a:endParaRPr>
          </a:p>
          <a:p>
            <a:r>
              <a:rPr lang="zh-TW" altLang="en-US" dirty="0" smtClean="0">
                <a:solidFill>
                  <a:srgbClr val="FF0000"/>
                </a:solidFill>
                <a:latin typeface="微軟正黑體" panose="020B0604030504040204" pitchFamily="34" charset="-120"/>
                <a:ea typeface="微軟正黑體" panose="020B0604030504040204" pitchFamily="34" charset="-120"/>
              </a:rPr>
              <a:t>３成績單</a:t>
            </a:r>
            <a:endParaRPr lang="en-US" altLang="zh-TW" dirty="0" smtClean="0">
              <a:solidFill>
                <a:srgbClr val="FF0000"/>
              </a:solidFill>
              <a:latin typeface="微軟正黑體" panose="020B0604030504040204" pitchFamily="34" charset="-120"/>
              <a:ea typeface="微軟正黑體" panose="020B0604030504040204" pitchFamily="34" charset="-120"/>
            </a:endParaRPr>
          </a:p>
          <a:p>
            <a:r>
              <a:rPr lang="en-US" altLang="zh-TW" dirty="0" smtClean="0">
                <a:solidFill>
                  <a:srgbClr val="FF0000"/>
                </a:solidFill>
                <a:latin typeface="微軟正黑體" panose="020B0604030504040204" pitchFamily="34" charset="-120"/>
                <a:ea typeface="微軟正黑體" panose="020B0604030504040204" pitchFamily="34" charset="-120"/>
              </a:rPr>
              <a:t>4</a:t>
            </a:r>
            <a:r>
              <a:rPr lang="zh-TW" altLang="en-US" dirty="0" smtClean="0">
                <a:solidFill>
                  <a:srgbClr val="FF0000"/>
                </a:solidFill>
                <a:latin typeface="微軟正黑體" panose="020B0604030504040204" pitchFamily="34" charset="-120"/>
                <a:ea typeface="微軟正黑體" panose="020B0604030504040204" pitchFamily="34" charset="-120"/>
              </a:rPr>
              <a:t>實習證明</a:t>
            </a:r>
            <a:endParaRPr lang="en-US" altLang="zh-TW" dirty="0" smtClean="0">
              <a:solidFill>
                <a:srgbClr val="FF0000"/>
              </a:solidFill>
              <a:latin typeface="微軟正黑體" panose="020B0604030504040204" pitchFamily="34" charset="-120"/>
              <a:ea typeface="微軟正黑體" panose="020B0604030504040204" pitchFamily="34" charset="-120"/>
            </a:endParaRPr>
          </a:p>
          <a:p>
            <a:endParaRPr lang="en-US" altLang="zh-TW" dirty="0">
              <a:solidFill>
                <a:srgbClr val="FF0000"/>
              </a:solidFill>
              <a:latin typeface="微軟正黑體" panose="020B0604030504040204" pitchFamily="34" charset="-120"/>
              <a:ea typeface="微軟正黑體" panose="020B0604030504040204" pitchFamily="34" charset="-120"/>
            </a:endParaRPr>
          </a:p>
          <a:p>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註</a:t>
            </a:r>
            <a:r>
              <a:rPr lang="en-US" altLang="zh-TW" dirty="0">
                <a:latin typeface="微軟正黑體" panose="020B0604030504040204" pitchFamily="34" charset="-120"/>
                <a:ea typeface="微軟正黑體" panose="020B0604030504040204" pitchFamily="34" charset="-120"/>
              </a:rPr>
              <a:t>】</a:t>
            </a:r>
            <a:br>
              <a:rPr lang="en-US" altLang="zh-TW" dirty="0">
                <a:latin typeface="微軟正黑體" panose="020B0604030504040204" pitchFamily="34" charset="-120"/>
                <a:ea typeface="微軟正黑體" panose="020B0604030504040204" pitchFamily="34" charset="-120"/>
              </a:rPr>
            </a:br>
            <a:r>
              <a:rPr lang="zh-TW" altLang="en-US" dirty="0" smtClean="0">
                <a:latin typeface="微軟正黑體" panose="020B0604030504040204" pitchFamily="34" charset="-120"/>
                <a:ea typeface="微軟正黑體" panose="020B0604030504040204" pitchFamily="34" charset="-120"/>
              </a:rPr>
              <a:t>本切結書為參考範例，</a:t>
            </a:r>
            <a:r>
              <a:rPr lang="zh-TW" altLang="en-US" dirty="0" smtClean="0">
                <a:solidFill>
                  <a:srgbClr val="FF0000"/>
                </a:solidFill>
                <a:latin typeface="微軟正黑體" panose="020B0604030504040204" pitchFamily="34" charset="-120"/>
                <a:ea typeface="微軟正黑體" panose="020B0604030504040204" pitchFamily="34" charset="-120"/>
              </a:rPr>
              <a:t>紅</a:t>
            </a:r>
            <a:r>
              <a:rPr lang="zh-TW" altLang="en-US" dirty="0">
                <a:solidFill>
                  <a:srgbClr val="FF0000"/>
                </a:solidFill>
                <a:latin typeface="微軟正黑體" panose="020B0604030504040204" pitchFamily="34" charset="-120"/>
                <a:ea typeface="微軟正黑體" panose="020B0604030504040204" pitchFamily="34" charset="-120"/>
              </a:rPr>
              <a:t>字部分</a:t>
            </a:r>
            <a:r>
              <a:rPr lang="zh-TW" altLang="en-US" dirty="0">
                <a:latin typeface="微軟正黑體" panose="020B0604030504040204" pitchFamily="34" charset="-120"/>
                <a:ea typeface="微軟正黑體" panose="020B0604030504040204" pitchFamily="34" charset="-120"/>
              </a:rPr>
              <a:t>請記得要修改，不要照抄</a:t>
            </a:r>
            <a:r>
              <a:rPr lang="en-US" altLang="zh-TW"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sp>
        <p:nvSpPr>
          <p:cNvPr id="38" name="向右箭號 37"/>
          <p:cNvSpPr/>
          <p:nvPr/>
        </p:nvSpPr>
        <p:spPr>
          <a:xfrm rot="10800000" flipH="1">
            <a:off x="8544686" y="1699197"/>
            <a:ext cx="320556" cy="27739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0" name="直線接點 39"/>
          <p:cNvCxnSpPr/>
          <p:nvPr/>
        </p:nvCxnSpPr>
        <p:spPr>
          <a:xfrm>
            <a:off x="5357091" y="1930400"/>
            <a:ext cx="1505527" cy="0"/>
          </a:xfrm>
          <a:prstGeom prst="line">
            <a:avLst/>
          </a:prstGeom>
          <a:ln w="38100">
            <a:solidFill>
              <a:srgbClr val="00B050"/>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397015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9620" y="920260"/>
            <a:ext cx="2381250" cy="1924050"/>
          </a:xfrm>
          <a:prstGeom prst="rect">
            <a:avLst/>
          </a:prstGeom>
        </p:spPr>
      </p:pic>
      <p:sp>
        <p:nvSpPr>
          <p:cNvPr id="4" name="標題 3"/>
          <p:cNvSpPr>
            <a:spLocks noGrp="1"/>
          </p:cNvSpPr>
          <p:nvPr>
            <p:ph type="title"/>
          </p:nvPr>
        </p:nvSpPr>
        <p:spPr>
          <a:xfrm>
            <a:off x="1065212" y="316522"/>
            <a:ext cx="10058402" cy="1207477"/>
          </a:xfrm>
        </p:spPr>
        <p:txBody>
          <a:bodyPr/>
          <a:lstStyle/>
          <a:p>
            <a:r>
              <a:rPr lang="zh-TW" altLang="en-US" b="1" dirty="0" smtClean="0"/>
              <a:t>敘</a:t>
            </a:r>
            <a:r>
              <a:rPr lang="zh-TW" altLang="en-US" b="1" dirty="0"/>
              <a:t>薪</a:t>
            </a:r>
            <a:r>
              <a:rPr lang="zh-TW" altLang="en-US" b="1" dirty="0" smtClean="0"/>
              <a:t>案副本送本府核</a:t>
            </a:r>
            <a:r>
              <a:rPr lang="zh-TW" altLang="en-US" b="1" dirty="0"/>
              <a:t>備</a:t>
            </a:r>
            <a:r>
              <a:rPr lang="zh-TW" altLang="en-US" b="1" dirty="0" smtClean="0"/>
              <a:t>需</a:t>
            </a:r>
            <a:r>
              <a:rPr lang="zh-TW" altLang="en-US" b="1" dirty="0"/>
              <a:t>檢</a:t>
            </a:r>
            <a:r>
              <a:rPr lang="zh-TW" altLang="en-US" b="1" dirty="0" smtClean="0"/>
              <a:t>附之資料</a:t>
            </a:r>
            <a:r>
              <a:rPr lang="zh-TW" altLang="en-US" dirty="0"/>
              <a:t/>
            </a:r>
            <a:br>
              <a:rPr lang="zh-TW" altLang="en-US" dirty="0"/>
            </a:br>
            <a:endParaRPr lang="zh-TW" altLang="en-US" dirty="0"/>
          </a:p>
        </p:txBody>
      </p:sp>
      <p:sp>
        <p:nvSpPr>
          <p:cNvPr id="5" name="內容版面配置區 4"/>
          <p:cNvSpPr>
            <a:spLocks noGrp="1"/>
          </p:cNvSpPr>
          <p:nvPr>
            <p:ph idx="1"/>
          </p:nvPr>
        </p:nvSpPr>
        <p:spPr>
          <a:xfrm>
            <a:off x="729762" y="1523999"/>
            <a:ext cx="10393852" cy="4457701"/>
          </a:xfrm>
        </p:spPr>
        <p:txBody>
          <a:bodyPr>
            <a:normAutofit lnSpcReduction="10000"/>
          </a:bodyPr>
          <a:lstStyle/>
          <a:p>
            <a:pPr>
              <a:buFont typeface="Wingdings" panose="05000000000000000000" pitchFamily="2" charset="2"/>
              <a:buChar char="u"/>
            </a:pPr>
            <a:r>
              <a:rPr lang="zh-TW" altLang="en-US" b="1" dirty="0" smtClean="0">
                <a:solidFill>
                  <a:schemeClr val="accent5">
                    <a:lumMod val="75000"/>
                  </a:schemeClr>
                </a:solidFill>
              </a:rPr>
              <a:t>檢</a:t>
            </a:r>
            <a:r>
              <a:rPr lang="zh-TW" altLang="en-US" b="1" dirty="0">
                <a:solidFill>
                  <a:schemeClr val="accent5">
                    <a:lumMod val="75000"/>
                  </a:schemeClr>
                </a:solidFill>
              </a:rPr>
              <a:t>附敘薪相關</a:t>
            </a:r>
            <a:r>
              <a:rPr lang="zh-TW" altLang="en-US" b="1" dirty="0" smtClean="0">
                <a:solidFill>
                  <a:schemeClr val="accent5">
                    <a:lumMod val="75000"/>
                  </a:schemeClr>
                </a:solidFill>
              </a:rPr>
              <a:t>資料</a:t>
            </a:r>
            <a:r>
              <a:rPr lang="en-US" altLang="zh-TW" b="1" dirty="0" smtClean="0">
                <a:solidFill>
                  <a:schemeClr val="accent5">
                    <a:lumMod val="75000"/>
                  </a:schemeClr>
                </a:solidFill>
                <a:sym typeface="Wingdings" panose="05000000000000000000" pitchFamily="2" charset="2"/>
              </a:rPr>
              <a:t>(</a:t>
            </a:r>
            <a:r>
              <a:rPr lang="zh-TW" altLang="en-US" b="1" dirty="0" smtClean="0">
                <a:solidFill>
                  <a:schemeClr val="accent5">
                    <a:lumMod val="75000"/>
                  </a:schemeClr>
                </a:solidFill>
                <a:sym typeface="Wingdings" panose="05000000000000000000" pitchFamily="2" charset="2"/>
              </a:rPr>
              <a:t>請依序裝訂</a:t>
            </a:r>
            <a:r>
              <a:rPr lang="en-US" altLang="zh-TW" b="1" dirty="0" smtClean="0">
                <a:solidFill>
                  <a:schemeClr val="accent5">
                    <a:lumMod val="75000"/>
                  </a:schemeClr>
                </a:solidFill>
                <a:sym typeface="Wingdings" panose="05000000000000000000" pitchFamily="2" charset="2"/>
              </a:rPr>
              <a:t>)</a:t>
            </a:r>
            <a:endParaRPr lang="zh-TW" altLang="en-US" b="1" dirty="0">
              <a:solidFill>
                <a:schemeClr val="accent5">
                  <a:lumMod val="75000"/>
                </a:schemeClr>
              </a:solidFill>
            </a:endParaRPr>
          </a:p>
          <a:p>
            <a:pPr marL="457200" indent="-457200">
              <a:buFont typeface="+mj-lt"/>
              <a:buAutoNum type="arabicPeriod"/>
            </a:pPr>
            <a:r>
              <a:rPr lang="zh-TW" altLang="en-US" b="1" dirty="0" smtClean="0"/>
              <a:t>敘</a:t>
            </a:r>
            <a:r>
              <a:rPr lang="zh-TW" altLang="en-US" b="1" dirty="0"/>
              <a:t>薪通知書</a:t>
            </a:r>
            <a:r>
              <a:rPr lang="zh-TW" altLang="en-US" b="1" dirty="0" smtClean="0"/>
              <a:t>副本</a:t>
            </a:r>
            <a:endParaRPr lang="en-US" altLang="zh-TW" b="1" dirty="0" smtClean="0"/>
          </a:p>
          <a:p>
            <a:pPr marL="457200" indent="-457200">
              <a:buFont typeface="+mj-lt"/>
              <a:buAutoNum type="arabicPeriod"/>
            </a:pPr>
            <a:r>
              <a:rPr lang="zh-TW" altLang="en-US" b="1" dirty="0" smtClean="0"/>
              <a:t>代理</a:t>
            </a:r>
            <a:r>
              <a:rPr lang="zh-TW" altLang="en-US" b="1" dirty="0"/>
              <a:t>教師敘薪自主檢核表</a:t>
            </a:r>
          </a:p>
          <a:p>
            <a:pPr marL="457200" indent="-457200">
              <a:buFont typeface="+mj-lt"/>
              <a:buAutoNum type="arabicPeriod"/>
            </a:pPr>
            <a:r>
              <a:rPr lang="zh-TW" altLang="en-US" b="1" dirty="0" smtClean="0"/>
              <a:t>教育</a:t>
            </a:r>
            <a:r>
              <a:rPr lang="zh-TW" altLang="en-US" b="1" dirty="0"/>
              <a:t>處核備函</a:t>
            </a:r>
            <a:r>
              <a:rPr lang="zh-TW" altLang="en-US" b="1" dirty="0" smtClean="0"/>
              <a:t>。</a:t>
            </a:r>
            <a:endParaRPr lang="en-US" altLang="zh-TW" b="1" dirty="0" smtClean="0"/>
          </a:p>
          <a:p>
            <a:pPr marL="457200" indent="-457200">
              <a:buFont typeface="+mj-lt"/>
              <a:buAutoNum type="arabicPeriod"/>
            </a:pPr>
            <a:r>
              <a:rPr lang="zh-TW" altLang="en-US" b="1" dirty="0" smtClean="0"/>
              <a:t>教師</a:t>
            </a:r>
            <a:r>
              <a:rPr lang="zh-TW" altLang="en-US" b="1" dirty="0"/>
              <a:t>證書</a:t>
            </a:r>
            <a:r>
              <a:rPr lang="en-US" altLang="zh-TW" b="1" dirty="0"/>
              <a:t>(</a:t>
            </a:r>
            <a:r>
              <a:rPr lang="zh-TW" altLang="en-US" b="1" dirty="0"/>
              <a:t>無則免附</a:t>
            </a:r>
            <a:r>
              <a:rPr lang="en-US" altLang="zh-TW" b="1" dirty="0" smtClean="0"/>
              <a:t>)</a:t>
            </a:r>
            <a:r>
              <a:rPr lang="zh-TW" altLang="en-US" b="1" dirty="0" smtClean="0"/>
              <a:t>。</a:t>
            </a:r>
            <a:endParaRPr lang="zh-TW" altLang="en-US" b="1" dirty="0"/>
          </a:p>
          <a:p>
            <a:pPr marL="457200" indent="-457200">
              <a:buFont typeface="+mj-lt"/>
              <a:buAutoNum type="arabicPeriod"/>
            </a:pPr>
            <a:r>
              <a:rPr lang="zh-TW" altLang="en-US" b="1" dirty="0" smtClean="0"/>
              <a:t>最高</a:t>
            </a:r>
            <a:r>
              <a:rPr lang="zh-TW" altLang="en-US" b="1" dirty="0"/>
              <a:t>學歷畢業證書</a:t>
            </a:r>
            <a:r>
              <a:rPr lang="zh-TW" altLang="en-US" b="1" dirty="0" smtClean="0"/>
              <a:t>。</a:t>
            </a:r>
            <a:endParaRPr lang="en-US" altLang="zh-TW" b="1" dirty="0" smtClean="0"/>
          </a:p>
          <a:p>
            <a:pPr marL="457200" indent="-457200">
              <a:buFont typeface="+mj-lt"/>
              <a:buAutoNum type="arabicPeriod"/>
            </a:pPr>
            <a:r>
              <a:rPr lang="zh-TW" altLang="en-US" b="1" dirty="0"/>
              <a:t>切結</a:t>
            </a:r>
            <a:r>
              <a:rPr lang="zh-TW" altLang="en-US" b="1" dirty="0" smtClean="0"/>
              <a:t>書、成績單、榜單、實習證明書、</a:t>
            </a:r>
            <a:endParaRPr lang="en-US" altLang="zh-TW" b="1" dirty="0" smtClean="0"/>
          </a:p>
          <a:p>
            <a:pPr marL="0" indent="0">
              <a:buNone/>
            </a:pPr>
            <a:r>
              <a:rPr lang="zh-TW" altLang="en-US" b="1" dirty="0"/>
              <a:t> </a:t>
            </a:r>
            <a:r>
              <a:rPr lang="zh-TW" altLang="en-US" b="1" dirty="0" smtClean="0"/>
              <a:t>   </a:t>
            </a:r>
            <a:r>
              <a:rPr lang="en-US" altLang="zh-TW" b="1" dirty="0" smtClean="0"/>
              <a:t>(</a:t>
            </a:r>
            <a:r>
              <a:rPr lang="zh-TW" altLang="en-US" b="1" dirty="0" smtClean="0"/>
              <a:t>有已通過教師檢定尚未拿到證書情況</a:t>
            </a:r>
            <a:r>
              <a:rPr lang="en-US" altLang="zh-TW" b="1" dirty="0" smtClean="0"/>
              <a:t>)</a:t>
            </a:r>
            <a:endParaRPr lang="zh-TW" altLang="en-US" dirty="0"/>
          </a:p>
        </p:txBody>
      </p:sp>
      <p:graphicFrame>
        <p:nvGraphicFramePr>
          <p:cNvPr id="10" name="資料庫圖表 9"/>
          <p:cNvGraphicFramePr/>
          <p:nvPr>
            <p:extLst>
              <p:ext uri="{D42A27DB-BD31-4B8C-83A1-F6EECF244321}">
                <p14:modId xmlns:p14="http://schemas.microsoft.com/office/powerpoint/2010/main" val="2377850770"/>
              </p:ext>
            </p:extLst>
          </p:nvPr>
        </p:nvGraphicFramePr>
        <p:xfrm>
          <a:off x="7622771" y="1255222"/>
          <a:ext cx="4167275" cy="49581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文字方塊 10"/>
          <p:cNvSpPr txBox="1"/>
          <p:nvPr/>
        </p:nvSpPr>
        <p:spPr>
          <a:xfrm>
            <a:off x="7534665" y="1146445"/>
            <a:ext cx="1634273" cy="646331"/>
          </a:xfrm>
          <a:prstGeom prst="rect">
            <a:avLst/>
          </a:prstGeom>
          <a:noFill/>
        </p:spPr>
        <p:txBody>
          <a:bodyPr wrap="square" rtlCol="0">
            <a:spAutoFit/>
          </a:bodyPr>
          <a:lstStyle/>
          <a:p>
            <a:r>
              <a:rPr lang="zh-TW" altLang="en-US" sz="3600" dirty="0" smtClean="0">
                <a:solidFill>
                  <a:srgbClr val="FF0000"/>
                </a:solidFill>
                <a:latin typeface="微軟正黑體" panose="020B0604030504040204" pitchFamily="34" charset="-120"/>
                <a:ea typeface="微軟正黑體" panose="020B0604030504040204" pitchFamily="34" charset="-120"/>
              </a:rPr>
              <a:t>★重要</a:t>
            </a:r>
            <a:endParaRPr lang="zh-TW" altLang="en-US" sz="3600"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994480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64931" y="96715"/>
            <a:ext cx="10682654" cy="1304192"/>
          </a:xfrm>
        </p:spPr>
        <p:txBody>
          <a:bodyPr/>
          <a:lstStyle/>
          <a:p>
            <a:r>
              <a:rPr lang="zh-TW" altLang="en-US" dirty="0"/>
              <a:t>送</a:t>
            </a:r>
            <a:r>
              <a:rPr lang="zh-TW" altLang="en-US" dirty="0" smtClean="0"/>
              <a:t>敘薪副知案前，請再次確認並填寫</a:t>
            </a:r>
            <a:r>
              <a:rPr lang="zh-TW" altLang="zh-TW" dirty="0" smtClean="0"/>
              <a:t>代理</a:t>
            </a:r>
            <a:r>
              <a:rPr lang="zh-TW" altLang="zh-TW" dirty="0"/>
              <a:t>教師敘薪自主檢核</a:t>
            </a:r>
            <a:r>
              <a:rPr lang="zh-TW" altLang="zh-TW" dirty="0" smtClean="0"/>
              <a:t>表</a:t>
            </a: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62311" y="815862"/>
            <a:ext cx="4221105" cy="6047088"/>
          </a:xfrm>
          <a:prstGeom prst="rect">
            <a:avLst/>
          </a:prstGeom>
        </p:spPr>
      </p:pic>
      <p:sp>
        <p:nvSpPr>
          <p:cNvPr id="5" name="矩形 4"/>
          <p:cNvSpPr/>
          <p:nvPr/>
        </p:nvSpPr>
        <p:spPr>
          <a:xfrm>
            <a:off x="3771501" y="1158564"/>
            <a:ext cx="4202723" cy="5167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向右箭號 7"/>
          <p:cNvSpPr/>
          <p:nvPr/>
        </p:nvSpPr>
        <p:spPr>
          <a:xfrm>
            <a:off x="7974224" y="1344667"/>
            <a:ext cx="457200" cy="1934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p:cNvSpPr txBox="1"/>
          <p:nvPr/>
        </p:nvSpPr>
        <p:spPr>
          <a:xfrm>
            <a:off x="8440616" y="1200852"/>
            <a:ext cx="3505200" cy="400110"/>
          </a:xfrm>
          <a:prstGeom prst="rect">
            <a:avLst/>
          </a:prstGeom>
          <a:noFill/>
        </p:spPr>
        <p:txBody>
          <a:bodyPr wrap="square" rtlCol="0">
            <a:spAutoFit/>
          </a:bodyPr>
          <a:lstStyle/>
          <a:p>
            <a:r>
              <a:rPr lang="zh-TW" altLang="en-US" sz="2000" b="1" dirty="0" smtClean="0">
                <a:solidFill>
                  <a:srgbClr val="FF0000"/>
                </a:solidFill>
                <a:latin typeface="微軟正黑體" panose="020B0604030504040204" pitchFamily="34" charset="-120"/>
                <a:ea typeface="微軟正黑體" panose="020B0604030504040204" pitchFamily="34" charset="-120"/>
              </a:rPr>
              <a:t>填入學校全銜及代理教師姓名</a:t>
            </a:r>
            <a:endParaRPr lang="zh-TW" altLang="en-US" sz="2000" b="1" dirty="0">
              <a:solidFill>
                <a:srgbClr val="FF0000"/>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6462346" y="1743609"/>
            <a:ext cx="422031" cy="49795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向右箭號 10"/>
          <p:cNvSpPr/>
          <p:nvPr/>
        </p:nvSpPr>
        <p:spPr>
          <a:xfrm>
            <a:off x="6822831" y="2497015"/>
            <a:ext cx="1617785" cy="2198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字方塊 11"/>
          <p:cNvSpPr txBox="1"/>
          <p:nvPr/>
        </p:nvSpPr>
        <p:spPr>
          <a:xfrm>
            <a:off x="8458200" y="2280138"/>
            <a:ext cx="3569676" cy="830997"/>
          </a:xfrm>
          <a:prstGeom prst="rect">
            <a:avLst/>
          </a:prstGeom>
          <a:noFill/>
        </p:spPr>
        <p:txBody>
          <a:bodyPr wrap="square" rtlCol="0">
            <a:spAutoFit/>
          </a:bodyPr>
          <a:lstStyle/>
          <a:p>
            <a:r>
              <a:rPr lang="zh-TW" altLang="en-US" sz="2400" b="1" dirty="0" smtClean="0">
                <a:solidFill>
                  <a:srgbClr val="FF0000"/>
                </a:solidFill>
                <a:latin typeface="微軟正黑體" panose="020B0604030504040204" pitchFamily="34" charset="-120"/>
                <a:ea typeface="微軟正黑體" panose="020B0604030504040204" pitchFamily="34" charset="-120"/>
              </a:rPr>
              <a:t>依敘薪副知案的實際狀況勾選，檢核資料是否齊全</a:t>
            </a:r>
            <a:endParaRPr lang="zh-TW" altLang="en-US" sz="2400" b="1"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92707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公文送</a:t>
            </a:r>
            <a:r>
              <a:rPr lang="zh-TW" altLang="en-US" b="1" dirty="0"/>
              <a:t>本</a:t>
            </a:r>
            <a:r>
              <a:rPr lang="zh-TW" altLang="en-US" b="1" dirty="0" smtClean="0"/>
              <a:t>府注意事項</a:t>
            </a:r>
            <a:endParaRPr lang="zh-TW" altLang="en-US" dirty="0"/>
          </a:p>
        </p:txBody>
      </p:sp>
      <p:sp>
        <p:nvSpPr>
          <p:cNvPr id="3" name="內容版面配置區 2"/>
          <p:cNvSpPr>
            <a:spLocks noGrp="1"/>
          </p:cNvSpPr>
          <p:nvPr>
            <p:ph idx="1"/>
          </p:nvPr>
        </p:nvSpPr>
        <p:spPr>
          <a:xfrm>
            <a:off x="1065214" y="1752600"/>
            <a:ext cx="10058400" cy="4740564"/>
          </a:xfrm>
        </p:spPr>
        <p:txBody>
          <a:bodyPr>
            <a:normAutofit fontScale="85000" lnSpcReduction="20000"/>
          </a:bodyPr>
          <a:lstStyle/>
          <a:p>
            <a:pPr marL="0" indent="0">
              <a:buNone/>
            </a:pPr>
            <a:r>
              <a:rPr lang="zh-TW" altLang="en-US" sz="4400" b="1" dirty="0" smtClean="0">
                <a:solidFill>
                  <a:srgbClr val="FF0000"/>
                </a:solidFill>
              </a:rPr>
              <a:t>逕送</a:t>
            </a:r>
            <a:endParaRPr lang="en-US" altLang="zh-TW" sz="4400" b="1" dirty="0" smtClean="0">
              <a:solidFill>
                <a:srgbClr val="FF0000"/>
              </a:solidFill>
            </a:endParaRPr>
          </a:p>
          <a:p>
            <a:pPr marL="0" indent="0" algn="ctr">
              <a:buNone/>
            </a:pPr>
            <a:r>
              <a:rPr lang="zh-TW" altLang="en-US" sz="6000" b="1" dirty="0" smtClean="0"/>
              <a:t>人事處任免科</a:t>
            </a:r>
            <a:endParaRPr lang="en-US" altLang="zh-TW" sz="6000" b="1" dirty="0" smtClean="0"/>
          </a:p>
          <a:p>
            <a:pPr marL="0" indent="0" algn="ctr">
              <a:buNone/>
            </a:pPr>
            <a:r>
              <a:rPr lang="zh-TW" altLang="en-US" sz="6000" b="1" dirty="0" smtClean="0"/>
              <a:t>王藝蓉科員</a:t>
            </a:r>
            <a:endParaRPr lang="en-US" altLang="zh-TW" sz="5000" b="1" dirty="0" smtClean="0"/>
          </a:p>
          <a:p>
            <a:pPr marL="0" indent="0" algn="r">
              <a:buNone/>
            </a:pPr>
            <a:r>
              <a:rPr lang="zh-TW" altLang="en-US" sz="4400" b="1" dirty="0" smtClean="0">
                <a:solidFill>
                  <a:srgbClr val="FF0000"/>
                </a:solidFill>
              </a:rPr>
              <a:t>勿送</a:t>
            </a:r>
            <a:r>
              <a:rPr lang="zh-TW" altLang="en-US" sz="4400" b="1" dirty="0" smtClean="0"/>
              <a:t>縣府總收文</a:t>
            </a:r>
            <a:endParaRPr lang="en-US" altLang="zh-TW" sz="4400" b="1" dirty="0" smtClean="0"/>
          </a:p>
          <a:p>
            <a:pPr marL="0" indent="0">
              <a:buNone/>
            </a:pPr>
            <a:r>
              <a:rPr lang="zh-TW" altLang="en-US" sz="3000" b="1" dirty="0">
                <a:solidFill>
                  <a:schemeClr val="tx2"/>
                </a:solidFill>
              </a:rPr>
              <a:t>提醒</a:t>
            </a:r>
            <a:r>
              <a:rPr lang="zh-TW" altLang="en-US" sz="3000" b="1" dirty="0" smtClean="0">
                <a:solidFill>
                  <a:schemeClr val="tx2"/>
                </a:solidFill>
              </a:rPr>
              <a:t>：</a:t>
            </a:r>
            <a:endParaRPr lang="en-US" altLang="zh-TW" sz="3000" b="1" dirty="0" smtClean="0">
              <a:solidFill>
                <a:schemeClr val="tx2"/>
              </a:solidFill>
            </a:endParaRPr>
          </a:p>
          <a:p>
            <a:pPr marL="0" indent="0">
              <a:buNone/>
            </a:pPr>
            <a:r>
              <a:rPr lang="zh-TW" altLang="en-US" sz="3000" b="1" dirty="0" smtClean="0">
                <a:solidFill>
                  <a:schemeClr val="tx2"/>
                </a:solidFill>
              </a:rPr>
              <a:t>８月送</a:t>
            </a:r>
            <a:r>
              <a:rPr lang="zh-TW" altLang="en-US" sz="3000" b="1" dirty="0" smtClean="0">
                <a:solidFill>
                  <a:srgbClr val="FF0000"/>
                </a:solidFill>
              </a:rPr>
              <a:t>正式教師敘薪公文時亦然</a:t>
            </a:r>
            <a:r>
              <a:rPr lang="zh-TW" altLang="en-US" sz="3000" b="1" dirty="0" smtClean="0">
                <a:solidFill>
                  <a:schemeClr val="tx2"/>
                </a:solidFill>
              </a:rPr>
              <a:t>，如送本府收文掛號，審查遇有缺件或錯誤，因公文時效，無法等候補件，僅得以</a:t>
            </a:r>
            <a:r>
              <a:rPr lang="zh-TW" altLang="en-US" sz="3000" b="1" dirty="0" smtClean="0">
                <a:solidFill>
                  <a:srgbClr val="FF0000"/>
                </a:solidFill>
              </a:rPr>
              <a:t>公文退件</a:t>
            </a:r>
            <a:r>
              <a:rPr lang="zh-TW" altLang="en-US" sz="3000" b="1" dirty="0" smtClean="0">
                <a:solidFill>
                  <a:schemeClr val="tx2"/>
                </a:solidFill>
              </a:rPr>
              <a:t>方式辦理，如此勢必嚴重延誤該師敘薪進度，請務必記得配合辦理～</a:t>
            </a:r>
            <a:endParaRPr lang="en-US" altLang="zh-TW" sz="3000" b="1" dirty="0" smtClean="0">
              <a:solidFill>
                <a:schemeClr val="tx2"/>
              </a:solidFill>
            </a:endParaRPr>
          </a:p>
          <a:p>
            <a:pPr marL="0" indent="0">
              <a:buNone/>
            </a:pPr>
            <a:endParaRPr lang="zh-TW" altLang="en-US" dirty="0"/>
          </a:p>
        </p:txBody>
      </p:sp>
    </p:spTree>
    <p:extLst>
      <p:ext uri="{BB962C8B-B14F-4D97-AF65-F5344CB8AC3E}">
        <p14:creationId xmlns:p14="http://schemas.microsoft.com/office/powerpoint/2010/main" val="2846680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1065214" y="1752600"/>
            <a:ext cx="10549424" cy="4229100"/>
          </a:xfrm>
        </p:spPr>
        <p:txBody>
          <a:bodyPr>
            <a:normAutofit/>
          </a:bodyPr>
          <a:lstStyle/>
          <a:p>
            <a:endParaRPr lang="en-US" altLang="zh-TW" dirty="0" smtClean="0"/>
          </a:p>
          <a:p>
            <a:pPr marL="0" indent="0" algn="ctr">
              <a:buNone/>
            </a:pPr>
            <a:r>
              <a:rPr lang="zh-TW" altLang="en-US" sz="8800" dirty="0" smtClean="0">
                <a:solidFill>
                  <a:srgbClr val="002060"/>
                </a:solidFill>
              </a:rPr>
              <a:t>報告完畢    </a:t>
            </a:r>
            <a:endParaRPr lang="en-US" altLang="zh-TW" sz="8800" dirty="0">
              <a:solidFill>
                <a:srgbClr val="002060"/>
              </a:solidFill>
            </a:endParaRPr>
          </a:p>
          <a:p>
            <a:endParaRPr lang="en-US" altLang="zh-TW" dirty="0" smtClean="0"/>
          </a:p>
          <a:p>
            <a:pPr algn="r"/>
            <a:r>
              <a:rPr lang="zh-TW" altLang="en-US" sz="3200" dirty="0" smtClean="0">
                <a:solidFill>
                  <a:schemeClr val="accent6">
                    <a:lumMod val="75000"/>
                  </a:schemeClr>
                </a:solidFill>
              </a:rPr>
              <a:t>人事處 </a:t>
            </a:r>
            <a:r>
              <a:rPr lang="zh-TW" altLang="en-US" sz="3200" dirty="0">
                <a:solidFill>
                  <a:schemeClr val="accent6">
                    <a:lumMod val="75000"/>
                  </a:schemeClr>
                </a:solidFill>
              </a:rPr>
              <a:t>考試</a:t>
            </a:r>
            <a:r>
              <a:rPr lang="zh-TW" altLang="en-US" sz="3200" dirty="0" smtClean="0">
                <a:solidFill>
                  <a:schemeClr val="accent6">
                    <a:lumMod val="75000"/>
                  </a:schemeClr>
                </a:solidFill>
              </a:rPr>
              <a:t>任免科（敘薪） 王藝蓉</a:t>
            </a:r>
            <a:endParaRPr lang="en-US" altLang="zh-TW" sz="3200" dirty="0">
              <a:solidFill>
                <a:schemeClr val="accent6">
                  <a:lumMod val="75000"/>
                </a:schemeClr>
              </a:solidFill>
            </a:endParaRPr>
          </a:p>
          <a:p>
            <a:pPr algn="r"/>
            <a:r>
              <a:rPr lang="zh-TW" altLang="en-US" sz="3200" dirty="0" smtClean="0">
                <a:solidFill>
                  <a:schemeClr val="accent6">
                    <a:lumMod val="75000"/>
                  </a:schemeClr>
                </a:solidFill>
              </a:rPr>
              <a:t>電話：</a:t>
            </a:r>
            <a:r>
              <a:rPr lang="en-US" altLang="zh-TW" sz="3200" dirty="0" smtClean="0">
                <a:solidFill>
                  <a:schemeClr val="accent6">
                    <a:lumMod val="75000"/>
                  </a:schemeClr>
                </a:solidFill>
              </a:rPr>
              <a:t>8227171</a:t>
            </a:r>
            <a:r>
              <a:rPr lang="zh-TW" altLang="en-US" sz="3200" dirty="0" smtClean="0">
                <a:solidFill>
                  <a:schemeClr val="accent6">
                    <a:lumMod val="75000"/>
                  </a:schemeClr>
                </a:solidFill>
              </a:rPr>
              <a:t>分機</a:t>
            </a:r>
            <a:r>
              <a:rPr lang="en-US" altLang="zh-TW" sz="3200" dirty="0" smtClean="0">
                <a:solidFill>
                  <a:schemeClr val="accent6">
                    <a:lumMod val="75000"/>
                  </a:schemeClr>
                </a:solidFill>
              </a:rPr>
              <a:t>302</a:t>
            </a:r>
            <a:r>
              <a:rPr lang="zh-TW" altLang="en-US" sz="3200" dirty="0" smtClean="0">
                <a:solidFill>
                  <a:schemeClr val="accent6">
                    <a:lumMod val="75000"/>
                  </a:schemeClr>
                </a:solidFill>
              </a:rPr>
              <a:t>、</a:t>
            </a:r>
            <a:r>
              <a:rPr lang="en-US" altLang="zh-TW" sz="3200" dirty="0" smtClean="0">
                <a:solidFill>
                  <a:schemeClr val="accent6">
                    <a:lumMod val="75000"/>
                  </a:schemeClr>
                </a:solidFill>
              </a:rPr>
              <a:t>303</a:t>
            </a:r>
            <a:endParaRPr lang="zh-TW" altLang="en-US" sz="3200" dirty="0">
              <a:solidFill>
                <a:schemeClr val="accent6">
                  <a:lumMod val="75000"/>
                </a:schemeClr>
              </a:solidFill>
            </a:endParaRPr>
          </a:p>
        </p:txBody>
      </p:sp>
    </p:spTree>
    <p:extLst>
      <p:ext uri="{BB962C8B-B14F-4D97-AF65-F5344CB8AC3E}">
        <p14:creationId xmlns:p14="http://schemas.microsoft.com/office/powerpoint/2010/main" val="66360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版面配置區 4"/>
          <p:cNvSpPr>
            <a:spLocks noGrp="1"/>
          </p:cNvSpPr>
          <p:nvPr>
            <p:ph type="body" idx="1"/>
          </p:nvPr>
        </p:nvSpPr>
        <p:spPr/>
        <p:txBody>
          <a:bodyPr>
            <a:normAutofit/>
          </a:bodyPr>
          <a:lstStyle/>
          <a:p>
            <a:endParaRPr lang="zh-TW" altLang="en-US" sz="3200" dirty="0"/>
          </a:p>
        </p:txBody>
      </p:sp>
      <p:sp>
        <p:nvSpPr>
          <p:cNvPr id="6" name="標題 12"/>
          <p:cNvSpPr>
            <a:spLocks noGrp="1"/>
          </p:cNvSpPr>
          <p:nvPr>
            <p:ph type="title"/>
          </p:nvPr>
        </p:nvSpPr>
        <p:spPr>
          <a:xfrm>
            <a:off x="4057770" y="1793631"/>
            <a:ext cx="8134230" cy="1828800"/>
          </a:xfrm>
        </p:spPr>
        <p:txBody>
          <a:bodyPr rtlCol="0">
            <a:normAutofit/>
          </a:bodyPr>
          <a:lstStyle/>
          <a:p>
            <a:r>
              <a:rPr lang="zh-TW" altLang="en-US" sz="5400" b="1" dirty="0" smtClean="0"/>
              <a:t>代理</a:t>
            </a:r>
            <a:r>
              <a:rPr lang="zh-TW" altLang="en-US" sz="5400" b="1" dirty="0"/>
              <a:t>教師敘薪</a:t>
            </a:r>
            <a:r>
              <a:rPr lang="zh-TW" altLang="en-US" sz="5400" b="1" dirty="0" smtClean="0"/>
              <a:t>流程</a:t>
            </a:r>
            <a:endParaRPr lang="zh-TW" altLang="en-US" sz="5400" dirty="0">
              <a:latin typeface="Salesforce Sans"/>
              <a:sym typeface="Salesforce Sans"/>
            </a:endParaRPr>
          </a:p>
        </p:txBody>
      </p:sp>
    </p:spTree>
    <p:extLst>
      <p:ext uri="{BB962C8B-B14F-4D97-AF65-F5344CB8AC3E}">
        <p14:creationId xmlns:p14="http://schemas.microsoft.com/office/powerpoint/2010/main" val="3625534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方塊 6"/>
          <p:cNvSpPr txBox="1"/>
          <p:nvPr/>
        </p:nvSpPr>
        <p:spPr>
          <a:xfrm>
            <a:off x="232806" y="1838000"/>
            <a:ext cx="516287" cy="313200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zh-TW" altLang="zh-TW" b="1" dirty="0" smtClean="0">
                <a:latin typeface="微軟正黑體" panose="020B0604030504040204" pitchFamily="34" charset="-120"/>
                <a:ea typeface="微軟正黑體" panose="020B0604030504040204" pitchFamily="34" charset="-120"/>
              </a:rPr>
              <a:t>學校</a:t>
            </a:r>
            <a:r>
              <a:rPr lang="zh-TW" altLang="en-US" b="1" dirty="0" smtClean="0">
                <a:latin typeface="微軟正黑體" panose="020B0604030504040204" pitchFamily="34" charset="-120"/>
                <a:ea typeface="微軟正黑體" panose="020B0604030504040204" pitchFamily="34" charset="-120"/>
              </a:rPr>
              <a:t>辦理教師甄選</a:t>
            </a:r>
            <a:endParaRPr lang="zh-TW" altLang="en-US" b="1" dirty="0">
              <a:latin typeface="微軟正黑體" panose="020B0604030504040204" pitchFamily="34" charset="-120"/>
              <a:ea typeface="微軟正黑體" panose="020B0604030504040204" pitchFamily="34" charset="-120"/>
            </a:endParaRPr>
          </a:p>
        </p:txBody>
      </p:sp>
      <p:sp>
        <p:nvSpPr>
          <p:cNvPr id="8" name="文字方塊 7"/>
          <p:cNvSpPr txBox="1"/>
          <p:nvPr/>
        </p:nvSpPr>
        <p:spPr>
          <a:xfrm>
            <a:off x="1015839" y="1839525"/>
            <a:ext cx="665560" cy="3096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zh-TW" altLang="en-US" b="1" dirty="0" smtClean="0">
                <a:latin typeface="微軟正黑體" panose="020B0604030504040204" pitchFamily="34" charset="-120"/>
                <a:ea typeface="微軟正黑體" panose="020B0604030504040204" pitchFamily="34" charset="-120"/>
              </a:rPr>
              <a:t>代理教師</a:t>
            </a:r>
            <a:r>
              <a:rPr lang="zh-TW" altLang="zh-TW" b="1" dirty="0" smtClean="0">
                <a:latin typeface="微軟正黑體" panose="020B0604030504040204" pitchFamily="34" charset="-120"/>
                <a:ea typeface="微軟正黑體" panose="020B0604030504040204" pitchFamily="34" charset="-120"/>
              </a:rPr>
              <a:t>甄選</a:t>
            </a:r>
            <a:r>
              <a:rPr lang="zh-TW" altLang="en-US" b="1" dirty="0" smtClean="0">
                <a:latin typeface="微軟正黑體" panose="020B0604030504040204" pitchFamily="34" charset="-120"/>
                <a:ea typeface="微軟正黑體" panose="020B0604030504040204" pitchFamily="34" charset="-120"/>
              </a:rPr>
              <a:t>案</a:t>
            </a:r>
            <a:r>
              <a:rPr lang="zh-TW" altLang="en-US" b="1" dirty="0">
                <a:latin typeface="微軟正黑體" panose="020B0604030504040204" pitchFamily="34" charset="-120"/>
                <a:ea typeface="微軟正黑體" panose="020B0604030504040204" pitchFamily="34" charset="-120"/>
              </a:rPr>
              <a:t>函</a:t>
            </a:r>
            <a:r>
              <a:rPr lang="zh-TW" altLang="zh-TW" b="1" dirty="0" smtClean="0">
                <a:latin typeface="微軟正黑體" panose="020B0604030504040204" pitchFamily="34" charset="-120"/>
                <a:ea typeface="微軟正黑體" panose="020B0604030504040204" pitchFamily="34" charset="-120"/>
              </a:rPr>
              <a:t>送</a:t>
            </a:r>
            <a:r>
              <a:rPr lang="zh-TW" altLang="zh-TW" b="1" dirty="0">
                <a:latin typeface="微軟正黑體" panose="020B0604030504040204" pitchFamily="34" charset="-120"/>
                <a:ea typeface="微軟正黑體" panose="020B0604030504040204" pitchFamily="34" charset="-120"/>
              </a:rPr>
              <a:t>教育</a:t>
            </a:r>
            <a:r>
              <a:rPr lang="zh-TW" altLang="zh-TW" b="1" dirty="0" smtClean="0">
                <a:latin typeface="微軟正黑體" panose="020B0604030504040204" pitchFamily="34" charset="-120"/>
                <a:ea typeface="微軟正黑體" panose="020B0604030504040204" pitchFamily="34" charset="-120"/>
              </a:rPr>
              <a:t>處</a:t>
            </a:r>
            <a:r>
              <a:rPr lang="zh-TW" altLang="en-US" b="1" dirty="0" smtClean="0">
                <a:latin typeface="微軟正黑體" panose="020B0604030504040204" pitchFamily="34" charset="-120"/>
                <a:ea typeface="微軟正黑體" panose="020B0604030504040204" pitchFamily="34" charset="-120"/>
              </a:rPr>
              <a:t>同意</a:t>
            </a:r>
            <a:r>
              <a:rPr lang="zh-TW" altLang="zh-TW" b="1" dirty="0" smtClean="0">
                <a:latin typeface="微軟正黑體" panose="020B0604030504040204" pitchFamily="34" charset="-120"/>
                <a:ea typeface="微軟正黑體" panose="020B0604030504040204" pitchFamily="34" charset="-120"/>
              </a:rPr>
              <a:t>核</a:t>
            </a:r>
            <a:r>
              <a:rPr lang="zh-TW" altLang="zh-TW" b="1" dirty="0">
                <a:latin typeface="微軟正黑體" panose="020B0604030504040204" pitchFamily="34" charset="-120"/>
                <a:ea typeface="微軟正黑體" panose="020B0604030504040204" pitchFamily="34" charset="-120"/>
              </a:rPr>
              <a:t>備</a:t>
            </a:r>
            <a:endParaRPr lang="zh-TW" altLang="en-US" b="1" dirty="0">
              <a:latin typeface="微軟正黑體" panose="020B0604030504040204" pitchFamily="34" charset="-120"/>
              <a:ea typeface="微軟正黑體" panose="020B0604030504040204" pitchFamily="34" charset="-120"/>
            </a:endParaRPr>
          </a:p>
        </p:txBody>
      </p:sp>
      <p:sp>
        <p:nvSpPr>
          <p:cNvPr id="16" name="文字方塊 15"/>
          <p:cNvSpPr txBox="1"/>
          <p:nvPr/>
        </p:nvSpPr>
        <p:spPr>
          <a:xfrm>
            <a:off x="2025295" y="1830740"/>
            <a:ext cx="6920098" cy="3093154"/>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342900" indent="-342900">
              <a:buFont typeface="+mj-lt"/>
              <a:buAutoNum type="arabicPeriod"/>
            </a:pPr>
            <a:r>
              <a:rPr lang="en-US" altLang="zh-TW" sz="1500" b="1" dirty="0" err="1" smtClean="0">
                <a:latin typeface="微軟正黑體" panose="020B0604030504040204" pitchFamily="34" charset="-120"/>
                <a:ea typeface="微軟正黑體" panose="020B0604030504040204" pitchFamily="34" charset="-120"/>
              </a:rPr>
              <a:t>WebHR</a:t>
            </a:r>
            <a:r>
              <a:rPr lang="zh-TW" altLang="en-US" sz="1500" b="1" dirty="0">
                <a:latin typeface="微軟正黑體" panose="020B0604030504040204" pitchFamily="34" charset="-120"/>
                <a:ea typeface="微軟正黑體" panose="020B0604030504040204" pitchFamily="34" charset="-120"/>
              </a:rPr>
              <a:t>線上維護代理教師聘期</a:t>
            </a:r>
          </a:p>
          <a:p>
            <a:pPr marL="342900" indent="-342900">
              <a:buFont typeface="+mj-lt"/>
              <a:buAutoNum type="arabicPeriod"/>
            </a:pPr>
            <a:r>
              <a:rPr lang="en-US" altLang="zh-TW" sz="1500" b="1" dirty="0" err="1" smtClean="0">
                <a:latin typeface="微軟正黑體" panose="020B0604030504040204" pitchFamily="34" charset="-120"/>
                <a:ea typeface="微軟正黑體" panose="020B0604030504040204" pitchFamily="34" charset="-120"/>
              </a:rPr>
              <a:t>WebHR</a:t>
            </a:r>
            <a:r>
              <a:rPr lang="zh-TW" altLang="en-US" sz="1500" b="1" dirty="0">
                <a:latin typeface="微軟正黑體" panose="020B0604030504040204" pitchFamily="34" charset="-120"/>
                <a:ea typeface="微軟正黑體" panose="020B0604030504040204" pitchFamily="34" charset="-120"/>
              </a:rPr>
              <a:t>線上報送代理教師敘薪</a:t>
            </a:r>
          </a:p>
          <a:p>
            <a:pPr marL="342900" indent="-342900">
              <a:buFont typeface="+mj-lt"/>
              <a:buAutoNum type="arabicPeriod"/>
            </a:pPr>
            <a:r>
              <a:rPr lang="zh-TW" altLang="en-US" sz="1500" b="1" dirty="0" smtClean="0">
                <a:latin typeface="微軟正黑體" panose="020B0604030504040204" pitchFamily="34" charset="-120"/>
                <a:ea typeface="微軟正黑體" panose="020B0604030504040204" pitchFamily="34" charset="-120"/>
              </a:rPr>
              <a:t>核發</a:t>
            </a:r>
            <a:r>
              <a:rPr lang="zh-TW" altLang="en-US" sz="1500" b="1" dirty="0">
                <a:latin typeface="微軟正黑體" panose="020B0604030504040204" pitchFamily="34" charset="-120"/>
                <a:ea typeface="微軟正黑體" panose="020B0604030504040204" pitchFamily="34" charset="-120"/>
              </a:rPr>
              <a:t>敘薪通知書：依代理教師學歷敘薪</a:t>
            </a:r>
            <a:r>
              <a:rPr lang="en-US" altLang="zh-TW" sz="1500" b="1" dirty="0">
                <a:latin typeface="微軟正黑體" panose="020B0604030504040204" pitchFamily="34" charset="-120"/>
                <a:ea typeface="微軟正黑體" panose="020B0604030504040204" pitchFamily="34" charset="-120"/>
              </a:rPr>
              <a:t>(</a:t>
            </a:r>
            <a:r>
              <a:rPr lang="zh-TW" altLang="en-US" sz="1500" b="1" dirty="0">
                <a:latin typeface="微軟正黑體" panose="020B0604030504040204" pitchFamily="34" charset="-120"/>
                <a:ea typeface="微軟正黑體" panose="020B0604030504040204" pitchFamily="34" charset="-120"/>
              </a:rPr>
              <a:t>學士為</a:t>
            </a:r>
            <a:r>
              <a:rPr lang="en-US" altLang="zh-TW" sz="1500" b="1" dirty="0">
                <a:latin typeface="微軟正黑體" panose="020B0604030504040204" pitchFamily="34" charset="-120"/>
                <a:ea typeface="微軟正黑體" panose="020B0604030504040204" pitchFamily="34" charset="-120"/>
              </a:rPr>
              <a:t>190</a:t>
            </a:r>
            <a:r>
              <a:rPr lang="zh-TW" altLang="en-US" sz="1500" b="1" dirty="0">
                <a:latin typeface="微軟正黑體" panose="020B0604030504040204" pitchFamily="34" charset="-120"/>
                <a:ea typeface="微軟正黑體" panose="020B0604030504040204" pitchFamily="34" charset="-120"/>
              </a:rPr>
              <a:t>薪點、碩士為</a:t>
            </a:r>
            <a:r>
              <a:rPr lang="en-US" altLang="zh-TW" sz="1500" b="1" dirty="0">
                <a:latin typeface="微軟正黑體" panose="020B0604030504040204" pitchFamily="34" charset="-120"/>
                <a:ea typeface="微軟正黑體" panose="020B0604030504040204" pitchFamily="34" charset="-120"/>
              </a:rPr>
              <a:t>245</a:t>
            </a:r>
            <a:r>
              <a:rPr lang="zh-TW" altLang="en-US" sz="1500" b="1" dirty="0">
                <a:latin typeface="微軟正黑體" panose="020B0604030504040204" pitchFamily="34" charset="-120"/>
                <a:ea typeface="微軟正黑體" panose="020B0604030504040204" pitchFamily="34" charset="-120"/>
              </a:rPr>
              <a:t>薪點、博士為</a:t>
            </a:r>
            <a:r>
              <a:rPr lang="en-US" altLang="zh-TW" sz="1500" b="1" dirty="0">
                <a:latin typeface="微軟正黑體" panose="020B0604030504040204" pitchFamily="34" charset="-120"/>
                <a:ea typeface="微軟正黑體" panose="020B0604030504040204" pitchFamily="34" charset="-120"/>
              </a:rPr>
              <a:t>330</a:t>
            </a:r>
            <a:r>
              <a:rPr lang="zh-TW" altLang="en-US" sz="1500" b="1" dirty="0">
                <a:latin typeface="微軟正黑體" panose="020B0604030504040204" pitchFamily="34" charset="-120"/>
                <a:ea typeface="微軟正黑體" panose="020B0604030504040204" pitchFamily="34" charset="-120"/>
              </a:rPr>
              <a:t>薪點</a:t>
            </a:r>
            <a:r>
              <a:rPr lang="en-US" altLang="zh-TW" sz="1500" b="1" dirty="0">
                <a:latin typeface="微軟正黑體" panose="020B0604030504040204" pitchFamily="34" charset="-120"/>
                <a:ea typeface="微軟正黑體" panose="020B0604030504040204" pitchFamily="34" charset="-120"/>
              </a:rPr>
              <a:t>)</a:t>
            </a:r>
            <a:r>
              <a:rPr lang="zh-TW" altLang="en-US" sz="1500" b="1" dirty="0">
                <a:latin typeface="微軟正黑體" panose="020B0604030504040204" pitchFamily="34" charset="-120"/>
                <a:ea typeface="微軟正黑體" panose="020B0604030504040204" pitchFamily="34" charset="-120"/>
              </a:rPr>
              <a:t>，於代理教師到職日起</a:t>
            </a:r>
            <a:r>
              <a:rPr lang="en-US" altLang="zh-TW" sz="1500" b="1" dirty="0">
                <a:latin typeface="微軟正黑體" panose="020B0604030504040204" pitchFamily="34" charset="-120"/>
                <a:ea typeface="微軟正黑體" panose="020B0604030504040204" pitchFamily="34" charset="-120"/>
              </a:rPr>
              <a:t>30</a:t>
            </a:r>
            <a:r>
              <a:rPr lang="zh-TW" altLang="en-US" sz="1500" b="1" dirty="0">
                <a:latin typeface="微軟正黑體" panose="020B0604030504040204" pitchFamily="34" charset="-120"/>
                <a:ea typeface="微軟正黑體" panose="020B0604030504040204" pitchFamily="34" charset="-120"/>
              </a:rPr>
              <a:t>日內，審核並核發敘薪通知書</a:t>
            </a:r>
          </a:p>
          <a:p>
            <a:r>
              <a:rPr lang="en-US" altLang="zh-TW" sz="1500" b="1" dirty="0">
                <a:latin typeface="微軟正黑體" panose="020B0604030504040204" pitchFamily="34" charset="-120"/>
                <a:ea typeface="微軟正黑體" panose="020B0604030504040204" pitchFamily="34" charset="-120"/>
              </a:rPr>
              <a:t>※</a:t>
            </a:r>
            <a:r>
              <a:rPr lang="zh-TW" altLang="en-US" sz="1500" b="1" dirty="0">
                <a:latin typeface="微軟正黑體" panose="020B0604030504040204" pitchFamily="34" charset="-120"/>
                <a:ea typeface="微軟正黑體" panose="020B0604030504040204" pitchFamily="34" charset="-120"/>
              </a:rPr>
              <a:t>備註：</a:t>
            </a:r>
          </a:p>
          <a:p>
            <a:pPr marL="342900" indent="-342900">
              <a:buFont typeface="+mj-lt"/>
              <a:buAutoNum type="arabicPeriod"/>
            </a:pPr>
            <a:r>
              <a:rPr lang="zh-TW" altLang="en-US" sz="1500" b="1" dirty="0" smtClean="0">
                <a:latin typeface="微軟正黑體" panose="020B0604030504040204" pitchFamily="34" charset="-120"/>
                <a:ea typeface="微軟正黑體" panose="020B0604030504040204" pitchFamily="34" charset="-120"/>
              </a:rPr>
              <a:t>各</a:t>
            </a:r>
            <a:r>
              <a:rPr lang="zh-TW" altLang="en-US" sz="1500" b="1" dirty="0">
                <a:latin typeface="微軟正黑體" panose="020B0604030504040204" pitchFamily="34" charset="-120"/>
                <a:ea typeface="微軟正黑體" panose="020B0604030504040204" pitchFamily="34" charset="-120"/>
              </a:rPr>
              <a:t>校核發敘薪通知書，正本交當事人簽收</a:t>
            </a:r>
            <a:r>
              <a:rPr lang="en-US" altLang="zh-TW" sz="1500" b="1" dirty="0">
                <a:latin typeface="微軟正黑體" panose="020B0604030504040204" pitchFamily="34" charset="-120"/>
                <a:ea typeface="微軟正黑體" panose="020B0604030504040204" pitchFamily="34" charset="-120"/>
              </a:rPr>
              <a:t>(</a:t>
            </a:r>
            <a:r>
              <a:rPr lang="zh-TW" altLang="en-US" sz="1500" b="1" dirty="0">
                <a:latin typeface="微軟正黑體" panose="020B0604030504040204" pitchFamily="34" charset="-120"/>
                <a:ea typeface="微軟正黑體" panose="020B0604030504040204" pitchFamily="34" charset="-120"/>
              </a:rPr>
              <a:t>提醒代理教師妥慎保存</a:t>
            </a:r>
            <a:r>
              <a:rPr lang="en-US" altLang="zh-TW" sz="1500" b="1" dirty="0">
                <a:latin typeface="微軟正黑體" panose="020B0604030504040204" pitchFamily="34" charset="-120"/>
                <a:ea typeface="微軟正黑體" panose="020B0604030504040204" pitchFamily="34" charset="-120"/>
              </a:rPr>
              <a:t>)</a:t>
            </a:r>
            <a:r>
              <a:rPr lang="zh-TW" altLang="en-US" sz="1500" b="1" dirty="0">
                <a:latin typeface="微軟正黑體" panose="020B0604030504040204" pitchFamily="34" charset="-120"/>
                <a:ea typeface="微軟正黑體" panose="020B0604030504040204" pitchFamily="34" charset="-120"/>
              </a:rPr>
              <a:t>，並副知本府備查。</a:t>
            </a:r>
          </a:p>
          <a:p>
            <a:pPr marL="342900" indent="-342900">
              <a:buFont typeface="+mj-lt"/>
              <a:buAutoNum type="arabicPeriod"/>
            </a:pPr>
            <a:r>
              <a:rPr lang="zh-TW" altLang="en-US" sz="1500" b="1" dirty="0" smtClean="0">
                <a:latin typeface="微軟正黑體" panose="020B0604030504040204" pitchFamily="34" charset="-120"/>
                <a:ea typeface="微軟正黑體" panose="020B0604030504040204" pitchFamily="34" charset="-120"/>
              </a:rPr>
              <a:t>前項</a:t>
            </a:r>
            <a:r>
              <a:rPr lang="zh-TW" altLang="en-US" sz="1500" b="1" dirty="0">
                <a:latin typeface="微軟正黑體" panose="020B0604030504040204" pitchFamily="34" charset="-120"/>
                <a:ea typeface="微軟正黑體" panose="020B0604030504040204" pitchFamily="34" charset="-120"/>
              </a:rPr>
              <a:t>敘薪通知書副本送本府備查時，應檢附以下資料：</a:t>
            </a:r>
          </a:p>
          <a:p>
            <a:r>
              <a:rPr lang="zh-TW" altLang="en-US" sz="1500" b="1" dirty="0" smtClean="0">
                <a:latin typeface="微軟正黑體" panose="020B0604030504040204" pitchFamily="34" charset="-120"/>
                <a:ea typeface="微軟正黑體" panose="020B0604030504040204" pitchFamily="34" charset="-120"/>
                <a:sym typeface="Wingdings 2" panose="05020102010507070707" pitchFamily="18" charset="2"/>
              </a:rPr>
              <a:t>        </a:t>
            </a:r>
            <a:r>
              <a:rPr lang="zh-TW" altLang="en-US" sz="1500" b="1" dirty="0" smtClean="0">
                <a:latin typeface="微軟正黑體" panose="020B0604030504040204" pitchFamily="34" charset="-120"/>
                <a:ea typeface="微軟正黑體" panose="020B0604030504040204" pitchFamily="34" charset="-120"/>
              </a:rPr>
              <a:t>各</a:t>
            </a:r>
            <a:r>
              <a:rPr lang="zh-TW" altLang="en-US" sz="1500" b="1" dirty="0">
                <a:latin typeface="微軟正黑體" panose="020B0604030504040204" pitchFamily="34" charset="-120"/>
                <a:ea typeface="微軟正黑體" panose="020B0604030504040204" pitchFamily="34" charset="-120"/>
              </a:rPr>
              <a:t>校核發代理教師敘薪自主檢核表</a:t>
            </a:r>
          </a:p>
          <a:p>
            <a:r>
              <a:rPr lang="zh-TW" altLang="en-US" sz="1500" b="1" dirty="0">
                <a:latin typeface="微軟正黑體" panose="020B0604030504040204" pitchFamily="34" charset="-120"/>
                <a:ea typeface="微軟正黑體" panose="020B0604030504040204" pitchFamily="34" charset="-120"/>
                <a:sym typeface="Wingdings 2" panose="05020102010507070707" pitchFamily="18" charset="2"/>
              </a:rPr>
              <a:t> </a:t>
            </a:r>
            <a:r>
              <a:rPr lang="zh-TW" altLang="en-US" sz="1500" b="1" dirty="0" smtClean="0">
                <a:latin typeface="微軟正黑體" panose="020B0604030504040204" pitchFamily="34" charset="-120"/>
                <a:ea typeface="微軟正黑體" panose="020B0604030504040204" pitchFamily="34" charset="-120"/>
                <a:sym typeface="Wingdings 2" panose="05020102010507070707" pitchFamily="18" charset="2"/>
              </a:rPr>
              <a:t>       </a:t>
            </a:r>
            <a:r>
              <a:rPr lang="zh-TW" altLang="en-US" sz="1500" b="1" dirty="0" smtClean="0">
                <a:latin typeface="微軟正黑體" panose="020B0604030504040204" pitchFamily="34" charset="-120"/>
                <a:ea typeface="微軟正黑體" panose="020B0604030504040204" pitchFamily="34" charset="-120"/>
              </a:rPr>
              <a:t>教育</a:t>
            </a:r>
            <a:r>
              <a:rPr lang="zh-TW" altLang="en-US" sz="1500" b="1" dirty="0">
                <a:latin typeface="微軟正黑體" panose="020B0604030504040204" pitchFamily="34" charset="-120"/>
                <a:ea typeface="微軟正黑體" panose="020B0604030504040204" pitchFamily="34" charset="-120"/>
              </a:rPr>
              <a:t>處核備函</a:t>
            </a:r>
            <a:r>
              <a:rPr lang="en-US" altLang="zh-TW" sz="1500" b="1" dirty="0">
                <a:latin typeface="微軟正黑體" panose="020B0604030504040204" pitchFamily="34" charset="-120"/>
                <a:ea typeface="微軟正黑體" panose="020B0604030504040204" pitchFamily="34" charset="-120"/>
              </a:rPr>
              <a:t>(</a:t>
            </a:r>
            <a:r>
              <a:rPr lang="zh-TW" altLang="en-US" sz="1500" b="1" dirty="0">
                <a:latin typeface="微軟正黑體" panose="020B0604030504040204" pitchFamily="34" charset="-120"/>
                <a:ea typeface="微軟正黑體" panose="020B0604030504040204" pitchFamily="34" charset="-120"/>
              </a:rPr>
              <a:t>代理教師甄選結果核備函</a:t>
            </a:r>
            <a:r>
              <a:rPr lang="en-US" altLang="zh-TW" sz="1500" b="1" dirty="0">
                <a:latin typeface="微軟正黑體" panose="020B0604030504040204" pitchFamily="34" charset="-120"/>
                <a:ea typeface="微軟正黑體" panose="020B0604030504040204" pitchFamily="34" charset="-120"/>
              </a:rPr>
              <a:t>)</a:t>
            </a:r>
          </a:p>
          <a:p>
            <a:r>
              <a:rPr lang="zh-TW" altLang="en-US" sz="1500" b="1" dirty="0" smtClean="0">
                <a:latin typeface="微軟正黑體" panose="020B0604030504040204" pitchFamily="34" charset="-120"/>
                <a:ea typeface="微軟正黑體" panose="020B0604030504040204" pitchFamily="34" charset="-120"/>
              </a:rPr>
              <a:t>        </a:t>
            </a:r>
            <a:r>
              <a:rPr lang="zh-TW" altLang="en-US" sz="1500" b="1" dirty="0" smtClean="0">
                <a:latin typeface="微軟正黑體" panose="020B0604030504040204" pitchFamily="34" charset="-120"/>
                <a:ea typeface="微軟正黑體" panose="020B0604030504040204" pitchFamily="34" charset="-120"/>
                <a:sym typeface="Wingdings 2" panose="05020102010507070707" pitchFamily="18" charset="2"/>
              </a:rPr>
              <a:t></a:t>
            </a:r>
            <a:r>
              <a:rPr lang="zh-TW" altLang="en-US" sz="1500" b="1" dirty="0" smtClean="0">
                <a:latin typeface="微軟正黑體" panose="020B0604030504040204" pitchFamily="34" charset="-120"/>
                <a:ea typeface="微軟正黑體" panose="020B0604030504040204" pitchFamily="34" charset="-120"/>
              </a:rPr>
              <a:t>代理</a:t>
            </a:r>
            <a:r>
              <a:rPr lang="zh-TW" altLang="en-US" sz="1500" b="1" dirty="0">
                <a:latin typeface="微軟正黑體" panose="020B0604030504040204" pitchFamily="34" charset="-120"/>
                <a:ea typeface="微軟正黑體" panose="020B0604030504040204" pitchFamily="34" charset="-120"/>
              </a:rPr>
              <a:t>教師之教師</a:t>
            </a:r>
            <a:r>
              <a:rPr lang="zh-TW" altLang="en-US" sz="1500" b="1" dirty="0" smtClean="0">
                <a:latin typeface="微軟正黑體" panose="020B0604030504040204" pitchFamily="34" charset="-120"/>
                <a:ea typeface="微軟正黑體" panose="020B0604030504040204" pitchFamily="34" charset="-120"/>
              </a:rPr>
              <a:t>證書</a:t>
            </a:r>
            <a:r>
              <a:rPr lang="en-US" altLang="zh-TW" sz="1500" b="1" dirty="0" smtClean="0">
                <a:latin typeface="微軟正黑體" panose="020B0604030504040204" pitchFamily="34" charset="-120"/>
                <a:ea typeface="微軟正黑體" panose="020B0604030504040204" pitchFamily="34" charset="-120"/>
              </a:rPr>
              <a:t>(</a:t>
            </a:r>
            <a:r>
              <a:rPr lang="zh-TW" altLang="en-US" sz="1500" b="1" dirty="0">
                <a:latin typeface="微軟正黑體" panose="020B0604030504040204" pitchFamily="34" charset="-120"/>
                <a:ea typeface="微軟正黑體" panose="020B0604030504040204" pitchFamily="34" charset="-120"/>
              </a:rPr>
              <a:t>無則免附</a:t>
            </a:r>
            <a:r>
              <a:rPr lang="en-US" altLang="zh-TW" sz="1500" b="1" dirty="0">
                <a:latin typeface="微軟正黑體" panose="020B0604030504040204" pitchFamily="34" charset="-120"/>
                <a:ea typeface="微軟正黑體" panose="020B0604030504040204" pitchFamily="34" charset="-120"/>
              </a:rPr>
              <a:t>)</a:t>
            </a:r>
          </a:p>
          <a:p>
            <a:r>
              <a:rPr lang="zh-TW" altLang="en-US" sz="1500" b="1" dirty="0" smtClean="0">
                <a:latin typeface="微軟正黑體" panose="020B0604030504040204" pitchFamily="34" charset="-120"/>
                <a:ea typeface="微軟正黑體" panose="020B0604030504040204" pitchFamily="34" charset="-120"/>
                <a:sym typeface="Wingdings 2" panose="05020102010507070707" pitchFamily="18" charset="2"/>
              </a:rPr>
              <a:t>        </a:t>
            </a:r>
            <a:r>
              <a:rPr lang="zh-TW" altLang="en-US" sz="1500" b="1" dirty="0" smtClean="0">
                <a:latin typeface="微軟正黑體" panose="020B0604030504040204" pitchFamily="34" charset="-120"/>
                <a:ea typeface="微軟正黑體" panose="020B0604030504040204" pitchFamily="34" charset="-120"/>
              </a:rPr>
              <a:t>代理</a:t>
            </a:r>
            <a:r>
              <a:rPr lang="zh-TW" altLang="en-US" sz="1500" b="1" dirty="0">
                <a:latin typeface="微軟正黑體" panose="020B0604030504040204" pitchFamily="34" charset="-120"/>
                <a:ea typeface="微軟正黑體" panose="020B0604030504040204" pitchFamily="34" charset="-120"/>
              </a:rPr>
              <a:t>教師最高學歷畢業證書</a:t>
            </a:r>
            <a:r>
              <a:rPr lang="en-US" altLang="zh-TW" sz="1500" b="1" dirty="0">
                <a:latin typeface="微軟正黑體" panose="020B0604030504040204" pitchFamily="34" charset="-120"/>
                <a:ea typeface="微軟正黑體" panose="020B0604030504040204" pitchFamily="34" charset="-120"/>
              </a:rPr>
              <a:t>(</a:t>
            </a:r>
            <a:r>
              <a:rPr lang="zh-TW" altLang="en-US" sz="1500" b="1" dirty="0">
                <a:latin typeface="微軟正黑體" panose="020B0604030504040204" pitchFamily="34" charset="-120"/>
                <a:ea typeface="微軟正黑體" panose="020B0604030504040204" pitchFamily="34" charset="-120"/>
              </a:rPr>
              <a:t>外國學歷應經我國</a:t>
            </a:r>
            <a:r>
              <a:rPr lang="zh-TW" altLang="en-US" sz="1500" b="1" dirty="0" smtClean="0">
                <a:latin typeface="微軟正黑體" panose="020B0604030504040204" pitchFamily="34" charset="-120"/>
                <a:ea typeface="微軟正黑體" panose="020B0604030504040204" pitchFamily="34" charset="-120"/>
              </a:rPr>
              <a:t>駐外單位</a:t>
            </a:r>
            <a:r>
              <a:rPr lang="zh-TW" altLang="en-US" sz="1500" b="1" dirty="0">
                <a:latin typeface="微軟正黑體" panose="020B0604030504040204" pitchFamily="34" charset="-120"/>
                <a:ea typeface="微軟正黑體" panose="020B0604030504040204" pitchFamily="34" charset="-120"/>
              </a:rPr>
              <a:t>驗證，並檢附</a:t>
            </a:r>
            <a:r>
              <a:rPr lang="zh-TW" altLang="en-US" sz="1500" b="1" dirty="0" smtClean="0">
                <a:latin typeface="微軟正黑體" panose="020B0604030504040204" pitchFamily="34" charset="-120"/>
                <a:ea typeface="微軟正黑體" panose="020B0604030504040204" pitchFamily="34" charset="-120"/>
              </a:rPr>
              <a:t>經</a:t>
            </a:r>
            <a:endParaRPr lang="en-US" altLang="zh-TW" sz="1500" b="1" dirty="0" smtClean="0">
              <a:latin typeface="微軟正黑體" panose="020B0604030504040204" pitchFamily="34" charset="-120"/>
              <a:ea typeface="微軟正黑體" panose="020B0604030504040204" pitchFamily="34" charset="-120"/>
            </a:endParaRPr>
          </a:p>
          <a:p>
            <a:r>
              <a:rPr lang="zh-TW" altLang="en-US" sz="1500" b="1" dirty="0">
                <a:latin typeface="微軟正黑體" panose="020B0604030504040204" pitchFamily="34" charset="-120"/>
                <a:ea typeface="微軟正黑體" panose="020B0604030504040204" pitchFamily="34" charset="-120"/>
              </a:rPr>
              <a:t> </a:t>
            </a:r>
            <a:r>
              <a:rPr lang="zh-TW" altLang="en-US" sz="1500" b="1" dirty="0" smtClean="0">
                <a:latin typeface="微軟正黑體" panose="020B0604030504040204" pitchFamily="34" charset="-120"/>
                <a:ea typeface="微軟正黑體" panose="020B0604030504040204" pitchFamily="34" charset="-120"/>
              </a:rPr>
              <a:t>         法院或民間公證人之中</a:t>
            </a:r>
            <a:r>
              <a:rPr lang="zh-TW" altLang="en-US" sz="1500" b="1" dirty="0">
                <a:latin typeface="微軟正黑體" panose="020B0604030504040204" pitchFamily="34" charset="-120"/>
                <a:ea typeface="微軟正黑體" panose="020B0604030504040204" pitchFamily="34" charset="-120"/>
              </a:rPr>
              <a:t>譯本及</a:t>
            </a:r>
            <a:r>
              <a:rPr lang="zh-TW" altLang="en-US" sz="1500" b="1" dirty="0" smtClean="0">
                <a:latin typeface="微軟正黑體" panose="020B0604030504040204" pitchFamily="34" charset="-120"/>
                <a:ea typeface="微軟正黑體" panose="020B0604030504040204" pitchFamily="34" charset="-120"/>
              </a:rPr>
              <a:t>出入</a:t>
            </a:r>
            <a:r>
              <a:rPr lang="zh-TW" altLang="en-US" sz="1500" b="1" dirty="0">
                <a:latin typeface="微軟正黑體" panose="020B0604030504040204" pitchFamily="34" charset="-120"/>
                <a:ea typeface="微軟正黑體" panose="020B0604030504040204" pitchFamily="34" charset="-120"/>
              </a:rPr>
              <a:t>國證明</a:t>
            </a:r>
            <a:r>
              <a:rPr lang="en-US" altLang="zh-TW" sz="1500" b="1" dirty="0">
                <a:latin typeface="微軟正黑體" panose="020B0604030504040204" pitchFamily="34" charset="-120"/>
                <a:ea typeface="微軟正黑體" panose="020B0604030504040204" pitchFamily="34" charset="-120"/>
              </a:rPr>
              <a:t>) </a:t>
            </a:r>
            <a:endParaRPr lang="zh-TW" altLang="en-US" sz="1500" b="1" dirty="0">
              <a:latin typeface="微軟正黑體" panose="020B0604030504040204" pitchFamily="34" charset="-120"/>
              <a:ea typeface="微軟正黑體" panose="020B0604030504040204" pitchFamily="34" charset="-120"/>
            </a:endParaRPr>
          </a:p>
        </p:txBody>
      </p:sp>
      <p:sp>
        <p:nvSpPr>
          <p:cNvPr id="18" name="文字方塊 17"/>
          <p:cNvSpPr txBox="1"/>
          <p:nvPr/>
        </p:nvSpPr>
        <p:spPr>
          <a:xfrm>
            <a:off x="9285844" y="1863894"/>
            <a:ext cx="1182635" cy="306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zh-TW" altLang="zh-TW" b="1" dirty="0" smtClean="0">
                <a:latin typeface="微軟正黑體" panose="020B0604030504040204" pitchFamily="34" charset="-120"/>
                <a:ea typeface="微軟正黑體" panose="020B0604030504040204" pitchFamily="34" charset="-120"/>
              </a:rPr>
              <a:t>審查</a:t>
            </a:r>
            <a:r>
              <a:rPr lang="zh-TW" altLang="zh-TW" b="1" dirty="0">
                <a:latin typeface="微軟正黑體" panose="020B0604030504040204" pitchFamily="34" charset="-120"/>
                <a:ea typeface="微軟正黑體" panose="020B0604030504040204" pitchFamily="34" charset="-120"/>
              </a:rPr>
              <a:t>各校敘薪通知書副本及代理教師敘薪資料，至</a:t>
            </a:r>
            <a:r>
              <a:rPr lang="en-US" altLang="zh-TW" b="1" dirty="0" err="1">
                <a:latin typeface="微軟正黑體" panose="020B0604030504040204" pitchFamily="34" charset="-120"/>
                <a:ea typeface="微軟正黑體" panose="020B0604030504040204" pitchFamily="34" charset="-120"/>
              </a:rPr>
              <a:t>WebHR</a:t>
            </a:r>
            <a:r>
              <a:rPr lang="zh-TW" altLang="zh-TW" b="1" dirty="0">
                <a:latin typeface="微軟正黑體" panose="020B0604030504040204" pitchFamily="34" charset="-120"/>
                <a:ea typeface="微軟正黑體" panose="020B0604030504040204" pitchFamily="34" charset="-120"/>
              </a:rPr>
              <a:t>線上核定</a:t>
            </a:r>
            <a:endParaRPr lang="zh-TW" altLang="en-US" sz="2000" b="1" dirty="0">
              <a:latin typeface="微軟正黑體" panose="020B0604030504040204" pitchFamily="34" charset="-120"/>
              <a:ea typeface="微軟正黑體" panose="020B0604030504040204" pitchFamily="34" charset="-120"/>
            </a:endParaRPr>
          </a:p>
        </p:txBody>
      </p:sp>
      <p:sp>
        <p:nvSpPr>
          <p:cNvPr id="19" name="文字方塊 18"/>
          <p:cNvSpPr txBox="1"/>
          <p:nvPr/>
        </p:nvSpPr>
        <p:spPr>
          <a:xfrm>
            <a:off x="10838203" y="1880565"/>
            <a:ext cx="1188000" cy="3060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zh-TW" altLang="en-US" b="1" dirty="0" smtClean="0">
                <a:latin typeface="微軟正黑體" panose="020B0604030504040204" pitchFamily="34" charset="-120"/>
                <a:ea typeface="微軟正黑體" panose="020B0604030504040204" pitchFamily="34" charset="-120"/>
              </a:rPr>
              <a:t>本府</a:t>
            </a:r>
            <a:r>
              <a:rPr lang="zh-TW" altLang="en-US" b="1" dirty="0">
                <a:latin typeface="微軟正黑體" panose="020B0604030504040204" pitchFamily="34" charset="-120"/>
                <a:ea typeface="微軟正黑體" panose="020B0604030504040204" pitchFamily="34" charset="-120"/>
              </a:rPr>
              <a:t>人事</a:t>
            </a:r>
          </a:p>
          <a:p>
            <a:r>
              <a:rPr lang="zh-TW" altLang="en-US" b="1" dirty="0" smtClean="0">
                <a:latin typeface="微軟正黑體" panose="020B0604030504040204" pitchFamily="34" charset="-120"/>
                <a:ea typeface="微軟正黑體" panose="020B0604030504040204" pitchFamily="34" charset="-120"/>
              </a:rPr>
              <a:t>處於</a:t>
            </a:r>
            <a:r>
              <a:rPr lang="en-US" altLang="zh-TW" b="1" dirty="0" err="1" smtClean="0">
                <a:latin typeface="微軟正黑體" panose="020B0604030504040204" pitchFamily="34" charset="-120"/>
                <a:ea typeface="微軟正黑體" panose="020B0604030504040204" pitchFamily="34" charset="-120"/>
              </a:rPr>
              <a:t>WebHR</a:t>
            </a:r>
            <a:endParaRPr lang="en-US" altLang="zh-TW" b="1" dirty="0">
              <a:latin typeface="微軟正黑體" panose="020B0604030504040204" pitchFamily="34" charset="-120"/>
              <a:ea typeface="微軟正黑體" panose="020B0604030504040204" pitchFamily="34" charset="-120"/>
            </a:endParaRPr>
          </a:p>
          <a:p>
            <a:r>
              <a:rPr lang="zh-TW" altLang="en-US" b="1" dirty="0">
                <a:latin typeface="微軟正黑體" panose="020B0604030504040204" pitchFamily="34" charset="-120"/>
                <a:ea typeface="微軟正黑體" panose="020B0604030504040204" pitchFamily="34" charset="-120"/>
              </a:rPr>
              <a:t>線上 核定</a:t>
            </a:r>
          </a:p>
          <a:p>
            <a:r>
              <a:rPr lang="zh-TW" altLang="en-US" b="1" dirty="0">
                <a:latin typeface="微軟正黑體" panose="020B0604030504040204" pitchFamily="34" charset="-120"/>
                <a:ea typeface="微軟正黑體" panose="020B0604030504040204" pitchFamily="34" charset="-120"/>
              </a:rPr>
              <a:t>後，各校</a:t>
            </a:r>
          </a:p>
          <a:p>
            <a:r>
              <a:rPr lang="zh-TW" altLang="en-US" b="1" dirty="0" smtClean="0">
                <a:latin typeface="微軟正黑體" panose="020B0604030504040204" pitchFamily="34" charset="-120"/>
                <a:ea typeface="微軟正黑體" panose="020B0604030504040204" pitchFamily="34" charset="-120"/>
              </a:rPr>
              <a:t>逕於該</a:t>
            </a:r>
            <a:r>
              <a:rPr lang="zh-TW" altLang="en-US" b="1" dirty="0">
                <a:latin typeface="微軟正黑體" panose="020B0604030504040204" pitchFamily="34" charset="-120"/>
                <a:ea typeface="微軟正黑體" panose="020B0604030504040204" pitchFamily="34" charset="-120"/>
              </a:rPr>
              <a:t>系</a:t>
            </a:r>
          </a:p>
          <a:p>
            <a:r>
              <a:rPr lang="zh-TW" altLang="en-US" b="1" dirty="0">
                <a:latin typeface="微軟正黑體" panose="020B0604030504040204" pitchFamily="34" charset="-120"/>
                <a:ea typeface="微軟正黑體" panose="020B0604030504040204" pitchFamily="34" charset="-120"/>
              </a:rPr>
              <a:t>統完成資</a:t>
            </a:r>
          </a:p>
          <a:p>
            <a:r>
              <a:rPr lang="zh-TW" altLang="en-US" b="1" dirty="0">
                <a:latin typeface="微軟正黑體" panose="020B0604030504040204" pitchFamily="34" charset="-120"/>
                <a:ea typeface="微軟正黑體" panose="020B0604030504040204" pitchFamily="34" charset="-120"/>
              </a:rPr>
              <a:t>料更新</a:t>
            </a:r>
            <a:r>
              <a:rPr lang="zh-TW" altLang="en-US" dirty="0"/>
              <a:t>。</a:t>
            </a:r>
          </a:p>
        </p:txBody>
      </p:sp>
      <p:sp>
        <p:nvSpPr>
          <p:cNvPr id="21" name="燕尾形向右箭號 20"/>
          <p:cNvSpPr/>
          <p:nvPr/>
        </p:nvSpPr>
        <p:spPr>
          <a:xfrm>
            <a:off x="697206" y="3265057"/>
            <a:ext cx="282492" cy="290034"/>
          </a:xfrm>
          <a:prstGeom prst="notchedRightArrow">
            <a:avLst>
              <a:gd name="adj1" fmla="val 50000"/>
              <a:gd name="adj2" fmla="val 45193"/>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22" name="燕尾形向右箭號 21"/>
          <p:cNvSpPr/>
          <p:nvPr/>
        </p:nvSpPr>
        <p:spPr>
          <a:xfrm>
            <a:off x="1670943" y="3264508"/>
            <a:ext cx="323323" cy="278986"/>
          </a:xfrm>
          <a:prstGeom prst="notched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23" name="燕尾形向右箭號 22"/>
          <p:cNvSpPr/>
          <p:nvPr/>
        </p:nvSpPr>
        <p:spPr>
          <a:xfrm>
            <a:off x="8978274" y="3241320"/>
            <a:ext cx="307570" cy="342625"/>
          </a:xfrm>
          <a:prstGeom prst="notched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24" name="燕尾形向右箭號 23"/>
          <p:cNvSpPr/>
          <p:nvPr/>
        </p:nvSpPr>
        <p:spPr>
          <a:xfrm>
            <a:off x="10521980" y="3241301"/>
            <a:ext cx="262721" cy="345269"/>
          </a:xfrm>
          <a:prstGeom prst="notched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28" name="五邊形 27"/>
          <p:cNvSpPr/>
          <p:nvPr/>
        </p:nvSpPr>
        <p:spPr>
          <a:xfrm>
            <a:off x="1022274" y="5255521"/>
            <a:ext cx="7956000" cy="290541"/>
          </a:xfrm>
          <a:prstGeom prst="homePlat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TW" altLang="en-US" sz="2400" b="1" dirty="0" smtClean="0">
                <a:latin typeface="微軟正黑體" panose="020B0604030504040204" pitchFamily="34" charset="-120"/>
                <a:ea typeface="微軟正黑體" panose="020B0604030504040204" pitchFamily="34" charset="-120"/>
              </a:rPr>
              <a:t>學校人事人員</a:t>
            </a:r>
            <a:endParaRPr lang="zh-TW" altLang="en-US" sz="2400" b="1" dirty="0">
              <a:latin typeface="微軟正黑體" panose="020B0604030504040204" pitchFamily="34" charset="-120"/>
              <a:ea typeface="微軟正黑體" panose="020B0604030504040204" pitchFamily="34" charset="-120"/>
            </a:endParaRPr>
          </a:p>
        </p:txBody>
      </p:sp>
      <p:sp>
        <p:nvSpPr>
          <p:cNvPr id="29" name="五邊形 28"/>
          <p:cNvSpPr/>
          <p:nvPr/>
        </p:nvSpPr>
        <p:spPr>
          <a:xfrm>
            <a:off x="9321340" y="5256524"/>
            <a:ext cx="1332000" cy="291600"/>
          </a:xfrm>
          <a:prstGeom prst="homePlat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TW" altLang="en-US" sz="2400" b="1" dirty="0" smtClean="0">
                <a:latin typeface="微軟正黑體" panose="020B0604030504040204" pitchFamily="34" charset="-120"/>
                <a:ea typeface="微軟正黑體" panose="020B0604030504040204" pitchFamily="34" charset="-120"/>
              </a:rPr>
              <a:t>人事處</a:t>
            </a:r>
            <a:endParaRPr lang="zh-TW" altLang="en-US" sz="2400" b="1" dirty="0">
              <a:latin typeface="微軟正黑體" panose="020B0604030504040204" pitchFamily="34" charset="-120"/>
              <a:ea typeface="微軟正黑體" panose="020B0604030504040204" pitchFamily="34" charset="-120"/>
            </a:endParaRPr>
          </a:p>
        </p:txBody>
      </p:sp>
      <p:sp>
        <p:nvSpPr>
          <p:cNvPr id="30" name="五邊形 29"/>
          <p:cNvSpPr/>
          <p:nvPr/>
        </p:nvSpPr>
        <p:spPr>
          <a:xfrm>
            <a:off x="10937595" y="5266627"/>
            <a:ext cx="1059335" cy="2916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latin typeface="微軟正黑體" panose="020B0604030504040204" pitchFamily="34" charset="-120"/>
                <a:ea typeface="微軟正黑體" panose="020B0604030504040204" pitchFamily="34" charset="-120"/>
              </a:rPr>
              <a:t>學校</a:t>
            </a:r>
            <a:endParaRPr lang="zh-TW" altLang="en-US" sz="2400" b="1" dirty="0">
              <a:latin typeface="微軟正黑體" panose="020B0604030504040204" pitchFamily="34" charset="-120"/>
              <a:ea typeface="微軟正黑體" panose="020B0604030504040204" pitchFamily="34" charset="-120"/>
            </a:endParaRPr>
          </a:p>
        </p:txBody>
      </p:sp>
      <p:sp>
        <p:nvSpPr>
          <p:cNvPr id="35" name="圓角矩形 34"/>
          <p:cNvSpPr/>
          <p:nvPr/>
        </p:nvSpPr>
        <p:spPr>
          <a:xfrm>
            <a:off x="490949" y="5735758"/>
            <a:ext cx="10912039" cy="289992"/>
          </a:xfrm>
          <a:prstGeom prst="roundRect">
            <a:avLst/>
          </a:prstGeom>
          <a:no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000" dirty="0" smtClean="0">
                <a:solidFill>
                  <a:schemeClr val="accent5">
                    <a:lumMod val="75000"/>
                  </a:schemeClr>
                </a:solidFill>
                <a:latin typeface="微軟正黑體" panose="020B0604030504040204" pitchFamily="34" charset="-120"/>
                <a:ea typeface="微軟正黑體" panose="020B0604030504040204" pitchFamily="34" charset="-120"/>
              </a:rPr>
              <a:t>◎未授權</a:t>
            </a:r>
            <a:r>
              <a:rPr lang="zh-TW" altLang="en-US" sz="2000" dirty="0">
                <a:solidFill>
                  <a:schemeClr val="accent5">
                    <a:lumMod val="75000"/>
                  </a:schemeClr>
                </a:solidFill>
                <a:latin typeface="微軟正黑體" panose="020B0604030504040204" pitchFamily="34" charset="-120"/>
                <a:ea typeface="微軟正黑體" panose="020B0604030504040204" pitchFamily="34" charset="-120"/>
              </a:rPr>
              <a:t>事項</a:t>
            </a:r>
            <a:r>
              <a:rPr lang="zh-TW" altLang="en-US" sz="2000" dirty="0" smtClean="0">
                <a:solidFill>
                  <a:schemeClr val="accent5">
                    <a:lumMod val="75000"/>
                  </a:schemeClr>
                </a:solidFill>
                <a:latin typeface="微軟正黑體" panose="020B0604030504040204" pitchFamily="34" charset="-120"/>
                <a:ea typeface="微軟正黑體" panose="020B0604030504040204" pitchFamily="34" charset="-120"/>
              </a:rPr>
              <a:t>：代理教師於代理期間取得較高學歷之改敘，仍由本府敘定薪級，未授權學校辦理。</a:t>
            </a:r>
            <a:endParaRPr lang="zh-TW" altLang="en-US" sz="2000" dirty="0">
              <a:solidFill>
                <a:schemeClr val="accent5">
                  <a:lumMod val="75000"/>
                </a:schemeClr>
              </a:solidFill>
              <a:latin typeface="微軟正黑體" panose="020B0604030504040204" pitchFamily="34" charset="-120"/>
              <a:ea typeface="微軟正黑體" panose="020B0604030504040204" pitchFamily="34" charset="-120"/>
            </a:endParaRPr>
          </a:p>
        </p:txBody>
      </p:sp>
      <p:pic>
        <p:nvPicPr>
          <p:cNvPr id="36" name="圖片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85237" y="0"/>
            <a:ext cx="603926" cy="694515"/>
          </a:xfrm>
          <a:prstGeom prst="rect">
            <a:avLst/>
          </a:prstGeom>
        </p:spPr>
      </p:pic>
      <p:sp>
        <p:nvSpPr>
          <p:cNvPr id="2" name="標題 1"/>
          <p:cNvSpPr>
            <a:spLocks noGrp="1"/>
          </p:cNvSpPr>
          <p:nvPr>
            <p:ph type="title"/>
          </p:nvPr>
        </p:nvSpPr>
        <p:spPr>
          <a:xfrm>
            <a:off x="3476899" y="241469"/>
            <a:ext cx="5370757" cy="451338"/>
          </a:xfrm>
        </p:spPr>
        <p:txBody>
          <a:bodyPr>
            <a:normAutofit fontScale="90000"/>
          </a:bodyPr>
          <a:lstStyle/>
          <a:p>
            <a:r>
              <a:rPr lang="en-US" altLang="zh-TW" dirty="0" smtClean="0"/>
              <a:t>【</a:t>
            </a:r>
            <a:r>
              <a:rPr lang="zh-TW" altLang="en-US" dirty="0" smtClean="0"/>
              <a:t>代理教師敘薪流程</a:t>
            </a:r>
            <a:r>
              <a:rPr lang="en-US" altLang="zh-TW" dirty="0" smtClean="0"/>
              <a:t>】</a:t>
            </a:r>
            <a:endParaRPr lang="zh-TW" altLang="en-US" dirty="0"/>
          </a:p>
        </p:txBody>
      </p:sp>
      <p:sp>
        <p:nvSpPr>
          <p:cNvPr id="3" name="文字方塊 2"/>
          <p:cNvSpPr txBox="1"/>
          <p:nvPr/>
        </p:nvSpPr>
        <p:spPr>
          <a:xfrm>
            <a:off x="838452" y="869523"/>
            <a:ext cx="10822680" cy="707886"/>
          </a:xfrm>
          <a:prstGeom prst="rect">
            <a:avLst/>
          </a:prstGeom>
          <a:noFill/>
        </p:spPr>
        <p:txBody>
          <a:bodyPr wrap="square" rtlCol="0">
            <a:spAutoFit/>
          </a:bodyPr>
          <a:lstStyle/>
          <a:p>
            <a:r>
              <a:rPr lang="zh-TW" altLang="en-US" sz="2000" b="1" dirty="0" smtClean="0">
                <a:latin typeface="微軟正黑體" panose="020B0604030504040204" pitchFamily="34" charset="-120"/>
                <a:ea typeface="微軟正黑體" panose="020B0604030504040204" pitchFamily="34" charset="-120"/>
              </a:rPr>
              <a:t>一、適用對象：經公開甄選合格進用，</a:t>
            </a:r>
            <a:r>
              <a:rPr lang="zh-TW" altLang="en-US" sz="2000" b="1" dirty="0">
                <a:latin typeface="微軟正黑體" panose="020B0604030504040204" pitchFamily="34" charset="-120"/>
                <a:ea typeface="微軟正黑體" panose="020B0604030504040204" pitchFamily="34" charset="-120"/>
              </a:rPr>
              <a:t>連續</a:t>
            </a:r>
            <a:r>
              <a:rPr lang="zh-TW" altLang="en-US" sz="2000" b="1" dirty="0" smtClean="0">
                <a:latin typeface="微軟正黑體" panose="020B0604030504040204" pitchFamily="34" charset="-120"/>
                <a:ea typeface="微軟正黑體" panose="020B0604030504040204" pitchFamily="34" charset="-120"/>
              </a:rPr>
              <a:t>代理期間在</a:t>
            </a:r>
            <a:r>
              <a:rPr lang="en-US" altLang="zh-TW" sz="2000" b="1" dirty="0" smtClean="0">
                <a:latin typeface="微軟正黑體" panose="020B0604030504040204" pitchFamily="34" charset="-120"/>
                <a:ea typeface="微軟正黑體" panose="020B0604030504040204" pitchFamily="34" charset="-120"/>
              </a:rPr>
              <a:t>3</a:t>
            </a:r>
            <a:r>
              <a:rPr lang="zh-TW" altLang="en-US" sz="2000" b="1" dirty="0" smtClean="0">
                <a:latin typeface="微軟正黑體" panose="020B0604030504040204" pitchFamily="34" charset="-120"/>
                <a:ea typeface="微軟正黑體" panose="020B0604030504040204" pitchFamily="34" charset="-120"/>
              </a:rPr>
              <a:t>個月以上之代理教師。</a:t>
            </a:r>
            <a:endParaRPr lang="en-US" altLang="zh-TW" sz="2000" b="1" dirty="0" smtClean="0">
              <a:latin typeface="微軟正黑體" panose="020B0604030504040204" pitchFamily="34" charset="-120"/>
              <a:ea typeface="微軟正黑體" panose="020B0604030504040204" pitchFamily="34" charset="-120"/>
            </a:endParaRPr>
          </a:p>
          <a:p>
            <a:r>
              <a:rPr lang="zh-TW" altLang="en-US" sz="2000" b="1" dirty="0" smtClean="0">
                <a:latin typeface="微軟正黑體" panose="020B0604030504040204" pitchFamily="34" charset="-120"/>
                <a:ea typeface="微軟正黑體" panose="020B0604030504040204" pitchFamily="34" charset="-120"/>
              </a:rPr>
              <a:t>二、辦理權責：授權學校核定並副知縣政府。</a:t>
            </a:r>
            <a:endParaRPr lang="zh-TW" altLang="en-US" sz="20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729396" y="450980"/>
            <a:ext cx="3098556" cy="943154"/>
          </a:xfrm>
        </p:spPr>
        <p:txBody>
          <a:bodyPr rtlCol="0">
            <a:noAutofit/>
          </a:bodyPr>
          <a:lstStyle/>
          <a:p>
            <a:pPr algn="ctr"/>
            <a:r>
              <a:rPr lang="zh-TW" altLang="zh-TW" b="1" dirty="0" smtClean="0"/>
              <a:t>代理</a:t>
            </a:r>
            <a:r>
              <a:rPr lang="zh-TW" altLang="zh-TW" b="1" dirty="0"/>
              <a:t>教師敘</a:t>
            </a:r>
            <a:r>
              <a:rPr lang="zh-TW" altLang="zh-TW" b="1" dirty="0" smtClean="0"/>
              <a:t>薪</a:t>
            </a:r>
            <a:r>
              <a:rPr lang="en-US" altLang="zh-TW" b="1" dirty="0" smtClean="0"/>
              <a:t/>
            </a:r>
            <a:br>
              <a:rPr lang="en-US" altLang="zh-TW" b="1" dirty="0" smtClean="0"/>
            </a:br>
            <a:r>
              <a:rPr lang="zh-TW" altLang="en-US" b="1" dirty="0" smtClean="0"/>
              <a:t>起敘薪級</a:t>
            </a:r>
            <a:endParaRPr lang="zh-TW" altLang="en-US" b="1" dirty="0">
              <a:latin typeface="Salesforce Sans"/>
              <a:sym typeface="Salesforce Sans"/>
            </a:endParaRPr>
          </a:p>
        </p:txBody>
      </p:sp>
      <p:graphicFrame>
        <p:nvGraphicFramePr>
          <p:cNvPr id="6" name="表格 5"/>
          <p:cNvGraphicFramePr>
            <a:graphicFrameLocks noGrp="1"/>
          </p:cNvGraphicFramePr>
          <p:nvPr>
            <p:extLst>
              <p:ext uri="{D42A27DB-BD31-4B8C-83A1-F6EECF244321}">
                <p14:modId xmlns:p14="http://schemas.microsoft.com/office/powerpoint/2010/main" val="40825058"/>
              </p:ext>
            </p:extLst>
          </p:nvPr>
        </p:nvGraphicFramePr>
        <p:xfrm>
          <a:off x="866776" y="1562101"/>
          <a:ext cx="10325099" cy="5086347"/>
        </p:xfrm>
        <a:graphic>
          <a:graphicData uri="http://schemas.openxmlformats.org/drawingml/2006/table">
            <a:tbl>
              <a:tblPr firstRow="1" bandRow="1">
                <a:tableStyleId>{F5AB1C69-6EDB-4FF4-983F-18BD219EF322}</a:tableStyleId>
              </a:tblPr>
              <a:tblGrid>
                <a:gridCol w="7573040">
                  <a:extLst>
                    <a:ext uri="{9D8B030D-6E8A-4147-A177-3AD203B41FA5}">
                      <a16:colId xmlns:a16="http://schemas.microsoft.com/office/drawing/2014/main" val="1869142559"/>
                    </a:ext>
                  </a:extLst>
                </a:gridCol>
                <a:gridCol w="1444343">
                  <a:extLst>
                    <a:ext uri="{9D8B030D-6E8A-4147-A177-3AD203B41FA5}">
                      <a16:colId xmlns:a16="http://schemas.microsoft.com/office/drawing/2014/main" val="4111586827"/>
                    </a:ext>
                  </a:extLst>
                </a:gridCol>
                <a:gridCol w="1307716">
                  <a:extLst>
                    <a:ext uri="{9D8B030D-6E8A-4147-A177-3AD203B41FA5}">
                      <a16:colId xmlns:a16="http://schemas.microsoft.com/office/drawing/2014/main" val="4108121941"/>
                    </a:ext>
                  </a:extLst>
                </a:gridCol>
              </a:tblGrid>
              <a:tr h="520109">
                <a:tc>
                  <a:txBody>
                    <a:bodyPr/>
                    <a:lstStyle/>
                    <a:p>
                      <a:pPr algn="ctr">
                        <a:spcAft>
                          <a:spcPts val="0"/>
                        </a:spcAft>
                      </a:pPr>
                      <a:r>
                        <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rPr>
                        <a:t>學歷資格</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rPr>
                        <a:t>薪級</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rPr>
                        <a:t>薪點</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660727108"/>
                  </a:ext>
                </a:extLst>
              </a:tr>
              <a:tr h="798182">
                <a:tc>
                  <a:txBody>
                    <a:bodyPr/>
                    <a:lstStyle/>
                    <a:p>
                      <a:pPr algn="l">
                        <a:lnSpc>
                          <a:spcPts val="2500"/>
                        </a:lnSpc>
                        <a:spcAft>
                          <a:spcPts val="0"/>
                        </a:spcAft>
                      </a:pPr>
                      <a:r>
                        <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具大學校院或教育部認可之國外大學校院研究所</a:t>
                      </a:r>
                      <a:r>
                        <a:rPr lang="zh-TW" sz="20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博士</a:t>
                      </a:r>
                      <a:r>
                        <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學位者。</a:t>
                      </a:r>
                      <a:endParaRPr lang="zh-TW" sz="1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lnSpc>
                          <a:spcPts val="2500"/>
                        </a:lnSpc>
                        <a:spcAft>
                          <a:spcPts val="0"/>
                        </a:spcAft>
                      </a:pPr>
                      <a:r>
                        <a:rPr lang="en-US" sz="2000" b="1" kern="100">
                          <a:effectLst/>
                          <a:latin typeface="微軟正黑體" panose="020B0604030504040204" pitchFamily="34" charset="-120"/>
                          <a:ea typeface="微軟正黑體" panose="020B0604030504040204" pitchFamily="34" charset="-120"/>
                          <a:cs typeface="Times New Roman" panose="02020603050405020304" pitchFamily="18" charset="0"/>
                        </a:rPr>
                        <a:t>19</a:t>
                      </a:r>
                      <a:r>
                        <a:rPr lang="zh-TW" sz="2000" b="1" kern="100">
                          <a:effectLst/>
                          <a:latin typeface="微軟正黑體" panose="020B0604030504040204" pitchFamily="34" charset="-120"/>
                          <a:ea typeface="微軟正黑體" panose="020B0604030504040204" pitchFamily="34" charset="-120"/>
                          <a:cs typeface="Times New Roman" panose="02020603050405020304" pitchFamily="18" charset="0"/>
                        </a:rPr>
                        <a:t>級</a:t>
                      </a:r>
                      <a:endParaRPr lang="zh-TW" sz="18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lnSpc>
                          <a:spcPts val="2500"/>
                        </a:lnSpc>
                        <a:spcAft>
                          <a:spcPts val="0"/>
                        </a:spcAft>
                      </a:pPr>
                      <a:r>
                        <a:rPr lang="en-US" sz="20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330</a:t>
                      </a:r>
                      <a:endParaRPr lang="zh-TW" sz="1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245641280"/>
                  </a:ext>
                </a:extLst>
              </a:tr>
              <a:tr h="798182">
                <a:tc>
                  <a:txBody>
                    <a:bodyPr/>
                    <a:lstStyle/>
                    <a:p>
                      <a:pPr algn="l">
                        <a:lnSpc>
                          <a:spcPts val="2500"/>
                        </a:lnSpc>
                        <a:spcAft>
                          <a:spcPts val="0"/>
                        </a:spcAft>
                      </a:pPr>
                      <a:r>
                        <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具大學校院或教育部認可之國外大學校院研究所</a:t>
                      </a:r>
                      <a:r>
                        <a:rPr lang="zh-TW" sz="20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碩士</a:t>
                      </a:r>
                      <a:r>
                        <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學位者。</a:t>
                      </a:r>
                      <a:endParaRPr lang="zh-TW" sz="1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lnSpc>
                          <a:spcPts val="2500"/>
                        </a:lnSpc>
                        <a:spcAft>
                          <a:spcPts val="0"/>
                        </a:spcAft>
                      </a:pPr>
                      <a:r>
                        <a:rPr lang="en-US" sz="20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24</a:t>
                      </a:r>
                      <a:r>
                        <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級</a:t>
                      </a:r>
                      <a:endParaRPr lang="zh-TW" sz="1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lnSpc>
                          <a:spcPts val="2500"/>
                        </a:lnSpc>
                        <a:spcAft>
                          <a:spcPts val="0"/>
                        </a:spcAft>
                      </a:pPr>
                      <a:r>
                        <a:rPr lang="en-US" sz="20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245</a:t>
                      </a:r>
                      <a:endParaRPr lang="zh-TW" sz="1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437008663"/>
                  </a:ext>
                </a:extLst>
              </a:tr>
              <a:tr h="522643">
                <a:tc>
                  <a:txBody>
                    <a:bodyPr/>
                    <a:lstStyle/>
                    <a:p>
                      <a:pPr algn="l">
                        <a:lnSpc>
                          <a:spcPts val="2500"/>
                        </a:lnSpc>
                        <a:spcAft>
                          <a:spcPts val="0"/>
                        </a:spcAft>
                      </a:pPr>
                      <a:r>
                        <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具大學校院或教育部認可之國外大學校院</a:t>
                      </a:r>
                      <a:r>
                        <a:rPr lang="zh-TW" sz="20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學士</a:t>
                      </a:r>
                      <a:r>
                        <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學位者。</a:t>
                      </a:r>
                      <a:endParaRPr lang="zh-TW" sz="1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lnSpc>
                          <a:spcPts val="2500"/>
                        </a:lnSpc>
                        <a:spcAft>
                          <a:spcPts val="0"/>
                        </a:spcAft>
                      </a:pPr>
                      <a:r>
                        <a:rPr lang="en-US" sz="20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29</a:t>
                      </a:r>
                      <a:r>
                        <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級</a:t>
                      </a:r>
                      <a:endParaRPr lang="zh-TW" sz="1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lnSpc>
                          <a:spcPts val="2500"/>
                        </a:lnSpc>
                        <a:spcAft>
                          <a:spcPts val="0"/>
                        </a:spcAft>
                      </a:pPr>
                      <a:r>
                        <a:rPr lang="en-US" sz="2000" b="1" kern="100">
                          <a:effectLst/>
                          <a:latin typeface="微軟正黑體" panose="020B0604030504040204" pitchFamily="34" charset="-120"/>
                          <a:ea typeface="微軟正黑體" panose="020B0604030504040204" pitchFamily="34" charset="-120"/>
                          <a:cs typeface="Times New Roman" panose="02020603050405020304" pitchFamily="18" charset="0"/>
                        </a:rPr>
                        <a:t>190</a:t>
                      </a:r>
                      <a:endParaRPr lang="zh-TW" sz="18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2311959805"/>
                  </a:ext>
                </a:extLst>
              </a:tr>
              <a:tr h="522643">
                <a:tc>
                  <a:txBody>
                    <a:bodyPr/>
                    <a:lstStyle/>
                    <a:p>
                      <a:pPr algn="l">
                        <a:lnSpc>
                          <a:spcPts val="2500"/>
                        </a:lnSpc>
                        <a:spcAft>
                          <a:spcPts val="0"/>
                        </a:spcAft>
                      </a:pPr>
                      <a:r>
                        <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高級中等學校畢業後於修業</a:t>
                      </a:r>
                      <a:r>
                        <a:rPr lang="zh-TW" sz="20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三年之專科學校</a:t>
                      </a:r>
                      <a:r>
                        <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畢業者。</a:t>
                      </a:r>
                      <a:endParaRPr lang="zh-TW" sz="1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lnSpc>
                          <a:spcPts val="2500"/>
                        </a:lnSpc>
                        <a:spcAft>
                          <a:spcPts val="0"/>
                        </a:spcAft>
                      </a:pPr>
                      <a:r>
                        <a:rPr lang="en-US" sz="20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32</a:t>
                      </a:r>
                      <a:r>
                        <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級</a:t>
                      </a:r>
                      <a:endParaRPr lang="zh-TW" sz="1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lnSpc>
                          <a:spcPts val="2500"/>
                        </a:lnSpc>
                        <a:spcAft>
                          <a:spcPts val="0"/>
                        </a:spcAft>
                      </a:pPr>
                      <a:r>
                        <a:rPr lang="en-US" sz="20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160</a:t>
                      </a:r>
                      <a:endParaRPr lang="zh-TW" sz="1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902623358"/>
                  </a:ext>
                </a:extLst>
              </a:tr>
              <a:tr h="1073722">
                <a:tc>
                  <a:txBody>
                    <a:bodyPr/>
                    <a:lstStyle/>
                    <a:p>
                      <a:pPr algn="l">
                        <a:lnSpc>
                          <a:spcPts val="2500"/>
                        </a:lnSpc>
                        <a:spcAft>
                          <a:spcPts val="0"/>
                        </a:spcAft>
                      </a:pPr>
                      <a:r>
                        <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高級中等學校畢業後於修業</a:t>
                      </a:r>
                      <a:r>
                        <a:rPr lang="zh-TW" sz="20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二年之專科學校</a:t>
                      </a:r>
                      <a:r>
                        <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畢業，或國民中學（初中）畢業後於修業五年之專科學校畢業者。</a:t>
                      </a:r>
                      <a:endParaRPr lang="zh-TW" sz="1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lnSpc>
                          <a:spcPts val="2500"/>
                        </a:lnSpc>
                        <a:spcAft>
                          <a:spcPts val="0"/>
                        </a:spcAft>
                      </a:pPr>
                      <a:r>
                        <a:rPr lang="en-US" sz="20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33</a:t>
                      </a:r>
                      <a:r>
                        <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級</a:t>
                      </a:r>
                      <a:endParaRPr lang="zh-TW" sz="1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lnSpc>
                          <a:spcPts val="2500"/>
                        </a:lnSpc>
                        <a:spcAft>
                          <a:spcPts val="0"/>
                        </a:spcAft>
                      </a:pPr>
                      <a:r>
                        <a:rPr lang="en-US" sz="20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150</a:t>
                      </a:r>
                      <a:endParaRPr lang="zh-TW" sz="1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3827098721"/>
                  </a:ext>
                </a:extLst>
              </a:tr>
              <a:tr h="321830">
                <a:tc>
                  <a:txBody>
                    <a:bodyPr/>
                    <a:lstStyle/>
                    <a:p>
                      <a:pPr algn="l">
                        <a:lnSpc>
                          <a:spcPts val="2500"/>
                        </a:lnSpc>
                        <a:spcAft>
                          <a:spcPts val="0"/>
                        </a:spcAft>
                      </a:pPr>
                      <a:r>
                        <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高級中等以下學校畢業者。</a:t>
                      </a:r>
                      <a:endParaRPr lang="zh-TW" sz="1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lnSpc>
                          <a:spcPts val="2500"/>
                        </a:lnSpc>
                        <a:spcAft>
                          <a:spcPts val="0"/>
                        </a:spcAft>
                      </a:pPr>
                      <a:r>
                        <a:rPr lang="en-US" sz="20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36</a:t>
                      </a:r>
                      <a:r>
                        <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級</a:t>
                      </a:r>
                      <a:endParaRPr lang="zh-TW" sz="1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lnSpc>
                          <a:spcPts val="2500"/>
                        </a:lnSpc>
                        <a:spcAft>
                          <a:spcPts val="0"/>
                        </a:spcAft>
                      </a:pPr>
                      <a:r>
                        <a:rPr lang="en-US" sz="20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120</a:t>
                      </a:r>
                      <a:endParaRPr lang="zh-TW" sz="1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620633623"/>
                  </a:ext>
                </a:extLst>
              </a:tr>
              <a:tr h="529036">
                <a:tc gridSpan="3">
                  <a:txBody>
                    <a:bodyPr/>
                    <a:lstStyle/>
                    <a:p>
                      <a:pPr algn="l">
                        <a:spcAft>
                          <a:spcPts val="0"/>
                        </a:spcAft>
                      </a:pPr>
                      <a:r>
                        <a:rPr lang="zh-TW" altLang="zh-TW" sz="2000" b="1" kern="1200" dirty="0" smtClean="0">
                          <a:solidFill>
                            <a:schemeClr val="dk1"/>
                          </a:solidFill>
                          <a:effectLst/>
                          <a:latin typeface="微軟正黑體" panose="020B0604030504040204" pitchFamily="34" charset="-120"/>
                          <a:ea typeface="微軟正黑體" panose="020B0604030504040204" pitchFamily="34" charset="-120"/>
                          <a:cs typeface="+mn-cs"/>
                        </a:rPr>
                        <a:t>備註：代理教師未具所代理階段、科</a:t>
                      </a:r>
                      <a:r>
                        <a:rPr lang="en-US" altLang="zh-TW" sz="2000" b="1" kern="1200" dirty="0" smtClean="0">
                          <a:solidFill>
                            <a:schemeClr val="dk1"/>
                          </a:solidFill>
                          <a:effectLst/>
                          <a:latin typeface="微軟正黑體" panose="020B0604030504040204" pitchFamily="34" charset="-120"/>
                          <a:ea typeface="微軟正黑體" panose="020B0604030504040204" pitchFamily="34" charset="-120"/>
                          <a:cs typeface="+mn-cs"/>
                        </a:rPr>
                        <a:t>(</a:t>
                      </a:r>
                      <a:r>
                        <a:rPr lang="zh-TW" altLang="zh-TW" sz="2000" b="1" kern="1200" dirty="0" smtClean="0">
                          <a:solidFill>
                            <a:schemeClr val="dk1"/>
                          </a:solidFill>
                          <a:effectLst/>
                          <a:latin typeface="微軟正黑體" panose="020B0604030504040204" pitchFamily="34" charset="-120"/>
                          <a:ea typeface="微軟正黑體" panose="020B0604030504040204" pitchFamily="34" charset="-120"/>
                          <a:cs typeface="+mn-cs"/>
                        </a:rPr>
                        <a:t>類</a:t>
                      </a:r>
                      <a:r>
                        <a:rPr lang="en-US" altLang="zh-TW" sz="2000" b="1" kern="1200" dirty="0" smtClean="0">
                          <a:solidFill>
                            <a:schemeClr val="dk1"/>
                          </a:solidFill>
                          <a:effectLst/>
                          <a:latin typeface="微軟正黑體" panose="020B0604030504040204" pitchFamily="34" charset="-120"/>
                          <a:ea typeface="微軟正黑體" panose="020B0604030504040204" pitchFamily="34" charset="-120"/>
                          <a:cs typeface="+mn-cs"/>
                        </a:rPr>
                        <a:t>)</a:t>
                      </a:r>
                      <a:r>
                        <a:rPr lang="zh-TW" altLang="zh-TW" sz="2000" b="1" kern="1200" dirty="0" smtClean="0">
                          <a:solidFill>
                            <a:schemeClr val="dk1"/>
                          </a:solidFill>
                          <a:effectLst/>
                          <a:latin typeface="微軟正黑體" panose="020B0604030504040204" pitchFamily="34" charset="-120"/>
                          <a:ea typeface="微軟正黑體" panose="020B0604030504040204" pitchFamily="34" charset="-120"/>
                          <a:cs typeface="+mn-cs"/>
                        </a:rPr>
                        <a:t>別合格教師資格者，其</a:t>
                      </a:r>
                      <a:r>
                        <a:rPr lang="zh-TW" altLang="zh-TW" sz="2000" b="1" kern="1200" dirty="0" smtClean="0">
                          <a:solidFill>
                            <a:srgbClr val="FF0000"/>
                          </a:solidFill>
                          <a:effectLst/>
                          <a:latin typeface="微軟正黑體" panose="020B0604030504040204" pitchFamily="34" charset="-120"/>
                          <a:ea typeface="微軟正黑體" panose="020B0604030504040204" pitchFamily="34" charset="-120"/>
                          <a:cs typeface="+mn-cs"/>
                        </a:rPr>
                        <a:t>學術研究費按八成</a:t>
                      </a:r>
                      <a:r>
                        <a:rPr lang="zh-TW" altLang="zh-TW" sz="2000" b="1" kern="1200" dirty="0" smtClean="0">
                          <a:solidFill>
                            <a:schemeClr val="dk1"/>
                          </a:solidFill>
                          <a:effectLst/>
                          <a:latin typeface="微軟正黑體" panose="020B0604030504040204" pitchFamily="34" charset="-120"/>
                          <a:ea typeface="微軟正黑體" panose="020B0604030504040204" pitchFamily="34" charset="-120"/>
                          <a:cs typeface="+mn-cs"/>
                        </a:rPr>
                        <a:t>之給。</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hMerge="1">
                  <a:txBody>
                    <a:bodyPr/>
                    <a:lstStyle/>
                    <a:p>
                      <a:pPr algn="ctr">
                        <a:spcAft>
                          <a:spcPts val="0"/>
                        </a:spcAft>
                      </a:pP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hMerge="1">
                  <a:txBody>
                    <a:bodyPr/>
                    <a:lstStyle/>
                    <a:p>
                      <a:pPr algn="ctr">
                        <a:spcAft>
                          <a:spcPts val="0"/>
                        </a:spcAft>
                      </a:pP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4158855090"/>
                  </a:ext>
                </a:extLst>
              </a:tr>
            </a:tbl>
          </a:graphicData>
        </a:graphic>
      </p:graphicFrame>
      <p:sp>
        <p:nvSpPr>
          <p:cNvPr id="7" name="文字方塊 6"/>
          <p:cNvSpPr txBox="1"/>
          <p:nvPr/>
        </p:nvSpPr>
        <p:spPr>
          <a:xfrm>
            <a:off x="3996837" y="276046"/>
            <a:ext cx="8195163" cy="1200329"/>
          </a:xfrm>
          <a:prstGeom prst="rect">
            <a:avLst/>
          </a:prstGeom>
          <a:noFill/>
          <a:ln w="19050">
            <a:solidFill>
              <a:schemeClr val="accent1">
                <a:shade val="50000"/>
              </a:schemeClr>
            </a:solidFill>
            <a:prstDash val="sysDot"/>
          </a:ln>
        </p:spPr>
        <p:txBody>
          <a:bodyPr wrap="square" rtlCol="0">
            <a:spAutoFit/>
          </a:bodyPr>
          <a:lstStyle/>
          <a:p>
            <a:pPr algn="just"/>
            <a:r>
              <a:rPr lang="zh-TW" altLang="en-US" b="1" dirty="0">
                <a:latin typeface="微軟正黑體" panose="020B0604030504040204" pitchFamily="34" charset="-120"/>
                <a:ea typeface="微軟正黑體" panose="020B0604030504040204" pitchFamily="34" charset="-120"/>
              </a:rPr>
              <a:t>依花蓮縣政府</a:t>
            </a:r>
            <a:r>
              <a:rPr lang="en-US" altLang="zh-TW" b="1" dirty="0">
                <a:latin typeface="微軟正黑體" panose="020B0604030504040204" pitchFamily="34" charset="-120"/>
                <a:ea typeface="微軟正黑體" panose="020B0604030504040204" pitchFamily="34" charset="-120"/>
              </a:rPr>
              <a:t>109</a:t>
            </a:r>
            <a:r>
              <a:rPr lang="zh-TW" altLang="en-US" b="1" dirty="0">
                <a:latin typeface="微軟正黑體" panose="020B0604030504040204" pitchFamily="34" charset="-120"/>
                <a:ea typeface="微軟正黑體" panose="020B0604030504040204" pitchFamily="34" charset="-120"/>
              </a:rPr>
              <a:t>年</a:t>
            </a:r>
            <a:r>
              <a:rPr lang="en-US" altLang="zh-TW" b="1" dirty="0">
                <a:latin typeface="微軟正黑體" panose="020B0604030504040204" pitchFamily="34" charset="-120"/>
                <a:ea typeface="微軟正黑體" panose="020B0604030504040204" pitchFamily="34" charset="-120"/>
              </a:rPr>
              <a:t>3</a:t>
            </a:r>
            <a:r>
              <a:rPr lang="zh-TW" altLang="en-US" b="1" dirty="0">
                <a:latin typeface="微軟正黑體" panose="020B0604030504040204" pitchFamily="34" charset="-120"/>
                <a:ea typeface="微軟正黑體" panose="020B0604030504040204" pitchFamily="34" charset="-120"/>
              </a:rPr>
              <a:t>月</a:t>
            </a:r>
            <a:r>
              <a:rPr lang="en-US" altLang="zh-TW" b="1" dirty="0">
                <a:latin typeface="微軟正黑體" panose="020B0604030504040204" pitchFamily="34" charset="-120"/>
                <a:ea typeface="微軟正黑體" panose="020B0604030504040204" pitchFamily="34" charset="-120"/>
              </a:rPr>
              <a:t>13</a:t>
            </a:r>
            <a:r>
              <a:rPr lang="zh-TW" altLang="en-US" b="1" dirty="0">
                <a:latin typeface="微軟正黑體" panose="020B0604030504040204" pitchFamily="34" charset="-120"/>
                <a:ea typeface="微軟正黑體" panose="020B0604030504040204" pitchFamily="34" charset="-120"/>
              </a:rPr>
              <a:t>日府教學字第</a:t>
            </a:r>
            <a:r>
              <a:rPr lang="en-US" altLang="zh-TW" b="1" dirty="0">
                <a:latin typeface="微軟正黑體" panose="020B0604030504040204" pitchFamily="34" charset="-120"/>
                <a:ea typeface="微軟正黑體" panose="020B0604030504040204" pitchFamily="34" charset="-120"/>
              </a:rPr>
              <a:t>1090045686</a:t>
            </a:r>
            <a:r>
              <a:rPr lang="zh-TW" altLang="en-US" b="1" dirty="0">
                <a:latin typeface="微軟正黑體" panose="020B0604030504040204" pitchFamily="34" charset="-120"/>
                <a:ea typeface="微軟正黑體" panose="020B0604030504040204" pitchFamily="34" charset="-120"/>
              </a:rPr>
              <a:t>號函修正花蓮縣縣立高級中等以下學校兼任代課及代理教師聘任補充規定第</a:t>
            </a:r>
            <a:r>
              <a:rPr lang="en-US" altLang="zh-TW" b="1" dirty="0">
                <a:latin typeface="微軟正黑體" panose="020B0604030504040204" pitchFamily="34" charset="-120"/>
                <a:ea typeface="微軟正黑體" panose="020B0604030504040204" pitchFamily="34" charset="-120"/>
              </a:rPr>
              <a:t>7</a:t>
            </a:r>
            <a:r>
              <a:rPr lang="zh-TW" altLang="en-US" b="1" dirty="0">
                <a:latin typeface="微軟正黑體" panose="020B0604030504040204" pitchFamily="34" charset="-120"/>
                <a:ea typeface="微軟正黑體" panose="020B0604030504040204" pitchFamily="34" charset="-120"/>
              </a:rPr>
              <a:t>點第</a:t>
            </a:r>
            <a:r>
              <a:rPr lang="en-US" altLang="zh-TW" b="1" dirty="0">
                <a:latin typeface="微軟正黑體" panose="020B0604030504040204" pitchFamily="34" charset="-120"/>
                <a:ea typeface="微軟正黑體" panose="020B0604030504040204" pitchFamily="34" charset="-120"/>
              </a:rPr>
              <a:t>3</a:t>
            </a:r>
            <a:r>
              <a:rPr lang="zh-TW" altLang="en-US" b="1" dirty="0">
                <a:latin typeface="微軟正黑體" panose="020B0604030504040204" pitchFamily="34" charset="-120"/>
                <a:ea typeface="微軟正黑體" panose="020B0604030504040204" pitchFamily="34" charset="-120"/>
              </a:rPr>
              <a:t>項：「長期代理教師比照教師待遇條例附表二高級中等以下學校教師薪級起敘基準表依學歷敘薪。</a:t>
            </a:r>
            <a:r>
              <a:rPr lang="en-US" altLang="zh-TW" b="1" dirty="0">
                <a:latin typeface="微軟正黑體" panose="020B0604030504040204" pitchFamily="34" charset="-120"/>
                <a:ea typeface="微軟正黑體" panose="020B0604030504040204" pitchFamily="34" charset="-120"/>
              </a:rPr>
              <a:t>…</a:t>
            </a:r>
            <a:r>
              <a:rPr lang="zh-TW" altLang="en-US" b="1" dirty="0">
                <a:solidFill>
                  <a:srgbClr val="FF0000"/>
                </a:solidFill>
                <a:latin typeface="微軟正黑體" panose="020B0604030504040204" pitchFamily="34" charset="-120"/>
                <a:ea typeface="微軟正黑體" panose="020B0604030504040204" pitchFamily="34" charset="-120"/>
              </a:rPr>
              <a:t>未具備該代理教育階段類</a:t>
            </a:r>
            <a:r>
              <a:rPr lang="en-US" altLang="zh-TW" b="1" dirty="0">
                <a:solidFill>
                  <a:srgbClr val="FF0000"/>
                </a:solidFill>
                <a:latin typeface="微軟正黑體" panose="020B0604030504040204" pitchFamily="34" charset="-120"/>
                <a:ea typeface="微軟正黑體" panose="020B0604030504040204" pitchFamily="34" charset="-120"/>
              </a:rPr>
              <a:t>(</a:t>
            </a:r>
            <a:r>
              <a:rPr lang="zh-TW" altLang="en-US" b="1" dirty="0">
                <a:solidFill>
                  <a:srgbClr val="FF0000"/>
                </a:solidFill>
                <a:latin typeface="微軟正黑體" panose="020B0604030504040204" pitchFamily="34" charset="-120"/>
                <a:ea typeface="微軟正黑體" panose="020B0604030504040204" pitchFamily="34" charset="-120"/>
              </a:rPr>
              <a:t>科</a:t>
            </a:r>
            <a:r>
              <a:rPr lang="en-US" altLang="zh-TW" b="1" dirty="0">
                <a:solidFill>
                  <a:srgbClr val="FF0000"/>
                </a:solidFill>
                <a:latin typeface="微軟正黑體" panose="020B0604030504040204" pitchFamily="34" charset="-120"/>
                <a:ea typeface="微軟正黑體" panose="020B0604030504040204" pitchFamily="34" charset="-120"/>
              </a:rPr>
              <a:t>)</a:t>
            </a:r>
            <a:r>
              <a:rPr lang="zh-TW" altLang="en-US" b="1" dirty="0">
                <a:solidFill>
                  <a:srgbClr val="FF0000"/>
                </a:solidFill>
                <a:latin typeface="微軟正黑體" panose="020B0604030504040204" pitchFamily="34" charset="-120"/>
                <a:ea typeface="微軟正黑體" panose="020B0604030504040204" pitchFamily="34" charset="-120"/>
              </a:rPr>
              <a:t>別之合格證書者，其學術研究費按八成支給。</a:t>
            </a:r>
            <a:r>
              <a:rPr lang="zh-TW" altLang="en-US" b="1" dirty="0">
                <a:latin typeface="微軟正黑體" panose="020B0604030504040204" pitchFamily="34" charset="-120"/>
                <a:ea typeface="微軟正黑體" panose="020B0604030504040204" pitchFamily="34" charset="-120"/>
              </a:rPr>
              <a:t>」</a:t>
            </a:r>
          </a:p>
        </p:txBody>
      </p:sp>
      <p:sp>
        <p:nvSpPr>
          <p:cNvPr id="3" name="向下箭號 2"/>
          <p:cNvSpPr/>
          <p:nvPr/>
        </p:nvSpPr>
        <p:spPr>
          <a:xfrm>
            <a:off x="7737597" y="1390650"/>
            <a:ext cx="544758" cy="385137"/>
          </a:xfrm>
          <a:prstGeom prst="downArrow">
            <a:avLst/>
          </a:prstGeom>
          <a:solidFill>
            <a:schemeClr val="tx1">
              <a:lumMod val="60000"/>
              <a:lumOff val="40000"/>
            </a:schemeClr>
          </a:solidFill>
          <a:ln w="9525">
            <a:solidFill>
              <a:schemeClr val="accent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9233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65214" y="826477"/>
            <a:ext cx="9186619" cy="1072662"/>
          </a:xfrm>
        </p:spPr>
        <p:txBody>
          <a:bodyPr>
            <a:normAutofit fontScale="90000"/>
          </a:bodyPr>
          <a:lstStyle/>
          <a:p>
            <a:r>
              <a:rPr lang="zh-TW" altLang="en-US" b="1" dirty="0" smtClean="0"/>
              <a:t>國外</a:t>
            </a:r>
            <a:r>
              <a:rPr lang="zh-TW" altLang="en-US" b="1" dirty="0"/>
              <a:t>學士或碩士學歷之採計</a:t>
            </a:r>
            <a:r>
              <a:rPr lang="zh-TW" altLang="en-US" b="1" dirty="0" smtClean="0"/>
              <a:t>規定</a:t>
            </a:r>
            <a:r>
              <a:rPr lang="zh-TW" altLang="en-US" b="1" dirty="0"/>
              <a:t/>
            </a:r>
            <a:br>
              <a:rPr lang="zh-TW" altLang="en-US" b="1" dirty="0"/>
            </a:br>
            <a:endParaRPr lang="zh-TW" altLang="en-US" b="1" dirty="0"/>
          </a:p>
        </p:txBody>
      </p:sp>
      <p:sp>
        <p:nvSpPr>
          <p:cNvPr id="3" name="內容版面配置區 2"/>
          <p:cNvSpPr>
            <a:spLocks noGrp="1"/>
          </p:cNvSpPr>
          <p:nvPr>
            <p:ph idx="1"/>
          </p:nvPr>
        </p:nvSpPr>
        <p:spPr>
          <a:xfrm>
            <a:off x="606669" y="1723292"/>
            <a:ext cx="11421208" cy="4425461"/>
          </a:xfrm>
        </p:spPr>
        <p:txBody>
          <a:bodyPr>
            <a:noAutofit/>
          </a:bodyPr>
          <a:lstStyle/>
          <a:p>
            <a:pPr>
              <a:buFont typeface="Wingdings" panose="05000000000000000000" pitchFamily="2" charset="2"/>
              <a:buChar char="u"/>
            </a:pPr>
            <a:r>
              <a:rPr lang="zh-TW" altLang="en-US" sz="2000" dirty="0" smtClean="0"/>
              <a:t>採認國外學歷時請注意：</a:t>
            </a:r>
            <a:endParaRPr lang="en-US" altLang="zh-TW" sz="2000" dirty="0" smtClean="0"/>
          </a:p>
          <a:p>
            <a:pPr marL="457200" indent="-457200">
              <a:buFont typeface="+mj-lt"/>
              <a:buAutoNum type="arabicPeriod"/>
            </a:pPr>
            <a:r>
              <a:rPr lang="zh-TW" altLang="en-US" sz="2000" dirty="0"/>
              <a:t>國外學歷查證請準用教育部頒布「大學辦理國外學歷採認辦法</a:t>
            </a:r>
            <a:r>
              <a:rPr lang="zh-TW" altLang="en-US" sz="2000" dirty="0" smtClean="0"/>
              <a:t>」</a:t>
            </a:r>
            <a:r>
              <a:rPr lang="en-US" altLang="zh-TW" sz="2000" dirty="0" smtClean="0"/>
              <a:t>(</a:t>
            </a:r>
            <a:r>
              <a:rPr lang="zh-TW" altLang="en-US" sz="2000" dirty="0" smtClean="0"/>
              <a:t>以下簡稱採認辦法</a:t>
            </a:r>
            <a:r>
              <a:rPr lang="en-US" altLang="zh-TW" sz="2000" dirty="0" smtClean="0"/>
              <a:t>)</a:t>
            </a:r>
            <a:r>
              <a:rPr lang="zh-TW" altLang="en-US" sz="2000" dirty="0" smtClean="0"/>
              <a:t>辦理</a:t>
            </a:r>
            <a:r>
              <a:rPr lang="zh-TW" altLang="en-US" sz="2000" dirty="0"/>
              <a:t>。</a:t>
            </a:r>
          </a:p>
          <a:p>
            <a:pPr marL="457200" indent="-457200">
              <a:buFont typeface="+mj-lt"/>
              <a:buAutoNum type="arabicPeriod"/>
            </a:pPr>
            <a:r>
              <a:rPr lang="zh-TW" altLang="en-US" sz="2000" dirty="0" smtClean="0"/>
              <a:t>畢業證書、歷年成績證明影本，應</a:t>
            </a:r>
            <a:r>
              <a:rPr lang="zh-TW" altLang="en-US" sz="2000" dirty="0"/>
              <a:t>有我國</a:t>
            </a:r>
            <a:r>
              <a:rPr lang="zh-TW" altLang="en-US" sz="2000" dirty="0" smtClean="0"/>
              <a:t>駐外單位驗證</a:t>
            </a:r>
            <a:r>
              <a:rPr lang="zh-TW" altLang="en-US" sz="2000" dirty="0"/>
              <a:t>章戳</a:t>
            </a:r>
            <a:r>
              <a:rPr lang="zh-TW" altLang="en-US" sz="2000" dirty="0" smtClean="0"/>
              <a:t>。</a:t>
            </a:r>
            <a:r>
              <a:rPr lang="en-US" altLang="zh-TW" sz="2000" dirty="0" smtClean="0"/>
              <a:t>(</a:t>
            </a:r>
            <a:r>
              <a:rPr lang="zh-TW" altLang="en-US" sz="2000" dirty="0" smtClean="0"/>
              <a:t>採認辦法第</a:t>
            </a:r>
            <a:r>
              <a:rPr lang="en-US" altLang="zh-TW" sz="2000" dirty="0" smtClean="0"/>
              <a:t>3</a:t>
            </a:r>
            <a:r>
              <a:rPr lang="zh-TW" altLang="en-US" sz="2000" dirty="0" smtClean="0"/>
              <a:t>條、第</a:t>
            </a:r>
            <a:r>
              <a:rPr lang="en-US" altLang="zh-TW" sz="2000" dirty="0" smtClean="0"/>
              <a:t>5</a:t>
            </a:r>
            <a:r>
              <a:rPr lang="zh-TW" altLang="en-US" sz="2000" dirty="0" smtClean="0"/>
              <a:t>條</a:t>
            </a:r>
            <a:r>
              <a:rPr lang="en-US" altLang="zh-TW" sz="2000" dirty="0" smtClean="0"/>
              <a:t>)</a:t>
            </a:r>
            <a:endParaRPr lang="zh-TW" altLang="en-US" sz="2000" dirty="0" smtClean="0"/>
          </a:p>
          <a:p>
            <a:pPr marL="457200" indent="-457200">
              <a:buFont typeface="+mj-lt"/>
              <a:buAutoNum type="arabicPeriod"/>
            </a:pPr>
            <a:r>
              <a:rPr lang="zh-TW" altLang="en-US" sz="2000" dirty="0" smtClean="0"/>
              <a:t>應檢附國外學歷修業起迄期間之入出國主管機關核發之入出國紀錄證明。</a:t>
            </a:r>
            <a:r>
              <a:rPr lang="en-US" altLang="zh-TW" sz="2000" dirty="0" smtClean="0"/>
              <a:t>(</a:t>
            </a:r>
            <a:r>
              <a:rPr lang="zh-TW" altLang="en-US" sz="2000" dirty="0" smtClean="0"/>
              <a:t>採認辦法第</a:t>
            </a:r>
            <a:r>
              <a:rPr lang="en-US" altLang="zh-TW" sz="2000" dirty="0" smtClean="0"/>
              <a:t>5</a:t>
            </a:r>
            <a:r>
              <a:rPr lang="zh-TW" altLang="en-US" sz="2000" dirty="0" smtClean="0"/>
              <a:t>條</a:t>
            </a:r>
            <a:r>
              <a:rPr lang="en-US" altLang="zh-TW" sz="2000" dirty="0" smtClean="0"/>
              <a:t>)</a:t>
            </a:r>
          </a:p>
          <a:p>
            <a:pPr marL="457200" indent="-457200">
              <a:buFont typeface="+mj-lt"/>
              <a:buAutoNum type="arabicPeriod"/>
            </a:pPr>
            <a:r>
              <a:rPr lang="zh-TW" altLang="en-US" sz="2000" dirty="0" smtClean="0"/>
              <a:t>修業</a:t>
            </a:r>
            <a:r>
              <a:rPr lang="zh-TW" altLang="en-US" sz="2000" dirty="0"/>
              <a:t>年限：進修</a:t>
            </a:r>
            <a:r>
              <a:rPr lang="zh-TW" altLang="en-US" sz="2000" dirty="0" smtClean="0"/>
              <a:t>國外學位者，停留當地學校</a:t>
            </a:r>
            <a:r>
              <a:rPr lang="en-US" altLang="zh-TW" sz="2000" dirty="0" smtClean="0"/>
              <a:t>(</a:t>
            </a:r>
            <a:r>
              <a:rPr lang="zh-TW" altLang="en-US" sz="2000" dirty="0" smtClean="0"/>
              <a:t>國外</a:t>
            </a:r>
            <a:r>
              <a:rPr lang="en-US" altLang="zh-TW" sz="2000" dirty="0" smtClean="0"/>
              <a:t>)</a:t>
            </a:r>
            <a:r>
              <a:rPr lang="zh-TW" altLang="en-US" sz="2000" dirty="0" smtClean="0"/>
              <a:t>之修業時間，持</a:t>
            </a:r>
            <a:r>
              <a:rPr lang="zh-TW" altLang="en-US" sz="2000" dirty="0" smtClean="0">
                <a:solidFill>
                  <a:srgbClr val="FF0000"/>
                </a:solidFill>
              </a:rPr>
              <a:t>國外學</a:t>
            </a:r>
            <a:r>
              <a:rPr lang="zh-TW" altLang="en-US" sz="2000" dirty="0">
                <a:solidFill>
                  <a:srgbClr val="FF0000"/>
                </a:solidFill>
              </a:rPr>
              <a:t>士</a:t>
            </a:r>
            <a:r>
              <a:rPr lang="zh-TW" altLang="en-US" sz="2000" dirty="0" smtClean="0">
                <a:solidFill>
                  <a:srgbClr val="FF0000"/>
                </a:solidFill>
              </a:rPr>
              <a:t>學歷，修業時</a:t>
            </a:r>
            <a:r>
              <a:rPr lang="zh-TW" altLang="en-US" sz="2000" dirty="0">
                <a:solidFill>
                  <a:srgbClr val="FF0000"/>
                </a:solidFill>
              </a:rPr>
              <a:t>間</a:t>
            </a:r>
            <a:r>
              <a:rPr lang="zh-TW" altLang="en-US" sz="2000" dirty="0" smtClean="0">
                <a:solidFill>
                  <a:srgbClr val="FF0000"/>
                </a:solidFill>
              </a:rPr>
              <a:t>需</a:t>
            </a:r>
            <a:r>
              <a:rPr lang="zh-TW" altLang="en-US" sz="2000" dirty="0">
                <a:solidFill>
                  <a:srgbClr val="FF0000"/>
                </a:solidFill>
              </a:rPr>
              <a:t>滿 </a:t>
            </a:r>
            <a:r>
              <a:rPr lang="en-US" altLang="zh-TW" sz="2000" dirty="0">
                <a:solidFill>
                  <a:srgbClr val="FF0000"/>
                </a:solidFill>
              </a:rPr>
              <a:t>32 </a:t>
            </a:r>
            <a:r>
              <a:rPr lang="zh-TW" altLang="en-US" sz="2000" dirty="0">
                <a:solidFill>
                  <a:srgbClr val="FF0000"/>
                </a:solidFill>
              </a:rPr>
              <a:t>個月</a:t>
            </a:r>
            <a:r>
              <a:rPr lang="zh-TW" altLang="en-US" sz="2000" dirty="0"/>
              <a:t>始採</a:t>
            </a:r>
            <a:r>
              <a:rPr lang="zh-TW" altLang="en-US" sz="2000" dirty="0" smtClean="0"/>
              <a:t>計；進修</a:t>
            </a:r>
            <a:r>
              <a:rPr lang="zh-TW" altLang="en-US" sz="2000" dirty="0">
                <a:solidFill>
                  <a:srgbClr val="FF0000"/>
                </a:solidFill>
              </a:rPr>
              <a:t>國外碩士學歷，須於國外進修超過 </a:t>
            </a:r>
            <a:r>
              <a:rPr lang="en-US" altLang="zh-TW" sz="2000" dirty="0" smtClean="0">
                <a:solidFill>
                  <a:srgbClr val="FF0000"/>
                </a:solidFill>
              </a:rPr>
              <a:t>8</a:t>
            </a:r>
            <a:r>
              <a:rPr lang="zh-TW" altLang="en-US" sz="2000" dirty="0" smtClean="0">
                <a:solidFill>
                  <a:srgbClr val="FF0000"/>
                </a:solidFill>
              </a:rPr>
              <a:t>個</a:t>
            </a:r>
            <a:r>
              <a:rPr lang="zh-TW" altLang="en-US" sz="2000" dirty="0">
                <a:solidFill>
                  <a:srgbClr val="FF0000"/>
                </a:solidFill>
              </a:rPr>
              <a:t>月</a:t>
            </a:r>
            <a:r>
              <a:rPr lang="zh-TW" altLang="en-US" sz="2000" dirty="0"/>
              <a:t>始採</a:t>
            </a:r>
            <a:r>
              <a:rPr lang="zh-TW" altLang="en-US" sz="2000" dirty="0" smtClean="0"/>
              <a:t>計；進修</a:t>
            </a:r>
            <a:r>
              <a:rPr lang="zh-TW" altLang="en-US" sz="2000" dirty="0" smtClean="0">
                <a:solidFill>
                  <a:srgbClr val="FF0000"/>
                </a:solidFill>
              </a:rPr>
              <a:t>國外博士學歷，修業時間需滿</a:t>
            </a:r>
            <a:r>
              <a:rPr lang="en-US" altLang="zh-TW" sz="2000" dirty="0" smtClean="0">
                <a:solidFill>
                  <a:srgbClr val="FF0000"/>
                </a:solidFill>
              </a:rPr>
              <a:t>16</a:t>
            </a:r>
            <a:r>
              <a:rPr lang="zh-TW" altLang="en-US" sz="2000" dirty="0" smtClean="0">
                <a:solidFill>
                  <a:srgbClr val="FF0000"/>
                </a:solidFill>
              </a:rPr>
              <a:t>個月</a:t>
            </a:r>
            <a:r>
              <a:rPr lang="zh-TW" altLang="en-US" sz="2000" dirty="0" smtClean="0"/>
              <a:t>始採計。</a:t>
            </a:r>
            <a:r>
              <a:rPr lang="en-US" altLang="zh-TW" sz="2000" dirty="0" smtClean="0"/>
              <a:t>(</a:t>
            </a:r>
            <a:r>
              <a:rPr lang="zh-TW" altLang="en-US" sz="2000" dirty="0" smtClean="0"/>
              <a:t>採認辦法第</a:t>
            </a:r>
            <a:r>
              <a:rPr lang="en-US" altLang="zh-TW" sz="2000" dirty="0" smtClean="0"/>
              <a:t>4</a:t>
            </a:r>
            <a:r>
              <a:rPr lang="zh-TW" altLang="en-US" sz="2000" dirty="0" smtClean="0"/>
              <a:t>條、第</a:t>
            </a:r>
            <a:r>
              <a:rPr lang="en-US" altLang="zh-TW" sz="2000" dirty="0" smtClean="0"/>
              <a:t>6</a:t>
            </a:r>
            <a:r>
              <a:rPr lang="zh-TW" altLang="en-US" sz="2000" dirty="0" smtClean="0"/>
              <a:t>條</a:t>
            </a:r>
            <a:r>
              <a:rPr lang="en-US" altLang="zh-TW" sz="2000" dirty="0" smtClean="0"/>
              <a:t>)</a:t>
            </a:r>
            <a:endParaRPr lang="zh-TW" altLang="en-US" sz="2000" dirty="0"/>
          </a:p>
          <a:p>
            <a:pPr marL="457200" indent="-457200">
              <a:buFont typeface="+mj-lt"/>
              <a:buAutoNum type="arabicPeriod"/>
            </a:pPr>
            <a:r>
              <a:rPr lang="zh-TW" altLang="en-US" sz="2000" dirty="0" smtClean="0"/>
              <a:t>該</a:t>
            </a:r>
            <a:r>
              <a:rPr lang="zh-TW" altLang="en-US" sz="2000" dirty="0"/>
              <a:t>外國學歷有列入教育部參考名冊</a:t>
            </a:r>
            <a:r>
              <a:rPr lang="zh-TW" altLang="en-US" sz="2000" dirty="0" smtClean="0"/>
              <a:t>。</a:t>
            </a:r>
            <a:r>
              <a:rPr lang="en-US" altLang="zh-TW" sz="2000" dirty="0" smtClean="0"/>
              <a:t>(</a:t>
            </a:r>
            <a:r>
              <a:rPr lang="zh-TW" altLang="en-US" sz="2000" dirty="0" smtClean="0"/>
              <a:t>採認辦法第</a:t>
            </a:r>
            <a:r>
              <a:rPr lang="en-US" altLang="zh-TW" sz="2000" dirty="0" smtClean="0"/>
              <a:t>4</a:t>
            </a:r>
            <a:r>
              <a:rPr lang="zh-TW" altLang="en-US" sz="2000" dirty="0" smtClean="0"/>
              <a:t>條</a:t>
            </a:r>
            <a:r>
              <a:rPr lang="en-US" altLang="zh-TW" sz="2000" dirty="0" smtClean="0"/>
              <a:t>)</a:t>
            </a:r>
          </a:p>
          <a:p>
            <a:pPr marL="457200" indent="-457200">
              <a:buFont typeface="+mj-lt"/>
              <a:buAutoNum type="arabicPeriod"/>
            </a:pPr>
            <a:r>
              <a:rPr lang="zh-TW" altLang="en-US" sz="2000" dirty="0" smtClean="0"/>
              <a:t>畢業證書、歷年成績單證明應經中文翻譯並經法院或民間公證人公證。</a:t>
            </a:r>
            <a:endParaRPr lang="zh-TW" altLang="en-US" sz="2000" dirty="0"/>
          </a:p>
        </p:txBody>
      </p:sp>
    </p:spTree>
    <p:extLst>
      <p:ext uri="{BB962C8B-B14F-4D97-AF65-F5344CB8AC3E}">
        <p14:creationId xmlns:p14="http://schemas.microsoft.com/office/powerpoint/2010/main" val="1361915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3393830" y="1828800"/>
            <a:ext cx="7974623" cy="1828800"/>
          </a:xfrm>
        </p:spPr>
        <p:txBody>
          <a:bodyPr>
            <a:normAutofit/>
          </a:bodyPr>
          <a:lstStyle/>
          <a:p>
            <a:r>
              <a:rPr lang="zh-TW" altLang="en-US" sz="4800" b="1" dirty="0" smtClean="0"/>
              <a:t>核發敘薪通知書注意事項</a:t>
            </a:r>
            <a:endParaRPr lang="zh-TW" altLang="en-US" sz="4800" b="1" dirty="0"/>
          </a:p>
        </p:txBody>
      </p:sp>
      <p:sp>
        <p:nvSpPr>
          <p:cNvPr id="2" name="文字版面配置區 1"/>
          <p:cNvSpPr>
            <a:spLocks noGrp="1"/>
          </p:cNvSpPr>
          <p:nvPr>
            <p:ph type="body" idx="1"/>
          </p:nvPr>
        </p:nvSpPr>
        <p:spPr/>
        <p:txBody>
          <a:bodyPr/>
          <a:lstStyle/>
          <a:p>
            <a:endParaRPr lang="zh-TW" altLang="en-US" dirty="0"/>
          </a:p>
        </p:txBody>
      </p:sp>
      <p:pic>
        <p:nvPicPr>
          <p:cNvPr id="5" name="圖片 4"/>
          <p:cNvPicPr>
            <a:picLocks noChangeAspect="1"/>
          </p:cNvPicPr>
          <p:nvPr/>
        </p:nvPicPr>
        <p:blipFill>
          <a:blip r:embed="rId2"/>
          <a:stretch>
            <a:fillRect/>
          </a:stretch>
        </p:blipFill>
        <p:spPr>
          <a:xfrm>
            <a:off x="11123612" y="157316"/>
            <a:ext cx="737680" cy="847417"/>
          </a:xfrm>
          <a:prstGeom prst="rect">
            <a:avLst/>
          </a:prstGeom>
        </p:spPr>
      </p:pic>
    </p:spTree>
    <p:extLst>
      <p:ext uri="{BB962C8B-B14F-4D97-AF65-F5344CB8AC3E}">
        <p14:creationId xmlns:p14="http://schemas.microsoft.com/office/powerpoint/2010/main" val="1156244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91309" y="93784"/>
            <a:ext cx="9592408" cy="741485"/>
          </a:xfrm>
        </p:spPr>
        <p:txBody>
          <a:bodyPr rtlCol="0">
            <a:normAutofit fontScale="90000"/>
          </a:bodyPr>
          <a:lstStyle/>
          <a:p>
            <a:r>
              <a:rPr lang="zh-TW" altLang="en-US" dirty="0" smtClean="0"/>
              <a:t>請</a:t>
            </a:r>
            <a:r>
              <a:rPr lang="zh-TW" altLang="en-US" dirty="0"/>
              <a:t>使用</a:t>
            </a:r>
            <a:r>
              <a:rPr lang="zh-TW" altLang="en-US" b="1" dirty="0">
                <a:solidFill>
                  <a:srgbClr val="FF0000"/>
                </a:solidFill>
              </a:rPr>
              <a:t>公文整合資訊</a:t>
            </a:r>
            <a:r>
              <a:rPr lang="zh-TW" altLang="en-US" b="1" dirty="0" smtClean="0">
                <a:solidFill>
                  <a:srgbClr val="FF0000"/>
                </a:solidFill>
              </a:rPr>
              <a:t>系統中「敘薪通知書」格式</a:t>
            </a:r>
            <a:r>
              <a:rPr lang="zh-TW" altLang="en-US" dirty="0" smtClean="0"/>
              <a:t>繕</a:t>
            </a:r>
            <a:r>
              <a:rPr lang="zh-TW" altLang="en-US" dirty="0"/>
              <a:t>製</a:t>
            </a:r>
            <a:endParaRPr lang="zh-TW" altLang="en-US" dirty="0">
              <a:sym typeface="Salesforce Sans"/>
            </a:endParaRPr>
          </a:p>
        </p:txBody>
      </p:sp>
      <p:pic>
        <p:nvPicPr>
          <p:cNvPr id="3" name="內容版面配置區 2"/>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54817" y="1051902"/>
            <a:ext cx="3124868" cy="4408296"/>
          </a:xfrm>
        </p:spPr>
      </p:pic>
      <p:graphicFrame>
        <p:nvGraphicFramePr>
          <p:cNvPr id="9" name="內容預留位置 8" descr="顯示有 6 個方塊群組的基本區塊清單，每個群組都有不同色彩，每列 2 個方塊，由左至右、由上至下排列。"/>
          <p:cNvGraphicFramePr>
            <a:graphicFrameLocks noGrp="1"/>
          </p:cNvGraphicFramePr>
          <p:nvPr>
            <p:ph sz="half" idx="2"/>
            <p:extLst>
              <p:ext uri="{D42A27DB-BD31-4B8C-83A1-F6EECF244321}">
                <p14:modId xmlns:p14="http://schemas.microsoft.com/office/powerpoint/2010/main" val="3607588463"/>
              </p:ext>
            </p:extLst>
          </p:nvPr>
        </p:nvGraphicFramePr>
        <p:xfrm>
          <a:off x="6172200" y="1825625"/>
          <a:ext cx="4951413" cy="41878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圖片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44988" y="1051902"/>
            <a:ext cx="2988680" cy="2285149"/>
          </a:xfrm>
          <a:prstGeom prst="rect">
            <a:avLst/>
          </a:prstGeom>
        </p:spPr>
      </p:pic>
      <p:sp>
        <p:nvSpPr>
          <p:cNvPr id="11" name="文字方塊 10"/>
          <p:cNvSpPr txBox="1"/>
          <p:nvPr/>
        </p:nvSpPr>
        <p:spPr>
          <a:xfrm>
            <a:off x="506901" y="5644118"/>
            <a:ext cx="2611316" cy="369332"/>
          </a:xfrm>
          <a:prstGeom prst="rect">
            <a:avLst/>
          </a:prstGeom>
          <a:noFill/>
        </p:spPr>
        <p:txBody>
          <a:bodyPr wrap="square" rtlCol="0">
            <a:spAutoFit/>
          </a:bodyPr>
          <a:lstStyle/>
          <a:p>
            <a:r>
              <a:rPr lang="zh-TW" altLang="en-US" b="1" dirty="0" smtClean="0">
                <a:latin typeface="微軟正黑體" panose="020B0604030504040204" pitchFamily="34" charset="-120"/>
                <a:ea typeface="微軟正黑體" panose="020B0604030504040204" pitchFamily="34" charset="-120"/>
              </a:rPr>
              <a:t>敘薪通知書範本</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第一頁</a:t>
            </a:r>
            <a:r>
              <a:rPr lang="en-US" altLang="zh-TW" b="1" dirty="0" smtClean="0">
                <a:latin typeface="微軟正黑體" panose="020B0604030504040204" pitchFamily="34" charset="-120"/>
                <a:ea typeface="微軟正黑體" panose="020B0604030504040204" pitchFamily="34" charset="-120"/>
              </a:rPr>
              <a:t>)</a:t>
            </a:r>
            <a:endParaRPr lang="zh-TW" altLang="en-US" b="1" dirty="0">
              <a:latin typeface="微軟正黑體" panose="020B0604030504040204" pitchFamily="34" charset="-120"/>
              <a:ea typeface="微軟正黑體" panose="020B0604030504040204" pitchFamily="34" charset="-120"/>
            </a:endParaRPr>
          </a:p>
        </p:txBody>
      </p:sp>
      <p:sp>
        <p:nvSpPr>
          <p:cNvPr id="12" name="文字方塊 11"/>
          <p:cNvSpPr txBox="1"/>
          <p:nvPr/>
        </p:nvSpPr>
        <p:spPr>
          <a:xfrm>
            <a:off x="3534508" y="3599237"/>
            <a:ext cx="2637692" cy="369332"/>
          </a:xfrm>
          <a:prstGeom prst="rect">
            <a:avLst/>
          </a:prstGeom>
          <a:noFill/>
        </p:spPr>
        <p:txBody>
          <a:bodyPr wrap="square" rtlCol="0">
            <a:spAutoFit/>
          </a:bodyPr>
          <a:lstStyle/>
          <a:p>
            <a:r>
              <a:rPr lang="zh-TW" altLang="en-US" b="1" dirty="0" smtClean="0">
                <a:latin typeface="微軟正黑體" panose="020B0604030504040204" pitchFamily="34" charset="-120"/>
                <a:ea typeface="微軟正黑體" panose="020B0604030504040204" pitchFamily="34" charset="-120"/>
              </a:rPr>
              <a:t>敘薪通知書範本</a:t>
            </a:r>
            <a:r>
              <a:rPr lang="en-US" altLang="zh-TW" b="1" dirty="0" smtClean="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續</a:t>
            </a:r>
            <a:r>
              <a:rPr lang="zh-TW" altLang="en-US" b="1" dirty="0" smtClean="0">
                <a:latin typeface="微軟正黑體" panose="020B0604030504040204" pitchFamily="34" charset="-120"/>
                <a:ea typeface="微軟正黑體" panose="020B0604030504040204" pitchFamily="34" charset="-120"/>
              </a:rPr>
              <a:t>上頁</a:t>
            </a:r>
            <a:r>
              <a:rPr lang="en-US" altLang="zh-TW" b="1" dirty="0" smtClean="0">
                <a:latin typeface="微軟正黑體" panose="020B0604030504040204" pitchFamily="34" charset="-120"/>
                <a:ea typeface="微軟正黑體" panose="020B0604030504040204" pitchFamily="34" charset="-120"/>
              </a:rPr>
              <a:t>)</a:t>
            </a:r>
            <a:endParaRPr lang="zh-TW" altLang="en-US" b="1" dirty="0">
              <a:latin typeface="微軟正黑體" panose="020B0604030504040204" pitchFamily="34" charset="-120"/>
              <a:ea typeface="微軟正黑體" panose="020B0604030504040204" pitchFamily="34" charset="-120"/>
            </a:endParaRPr>
          </a:p>
        </p:txBody>
      </p:sp>
      <p:sp>
        <p:nvSpPr>
          <p:cNvPr id="14" name="向下箭號圖說文字 13"/>
          <p:cNvSpPr/>
          <p:nvPr/>
        </p:nvSpPr>
        <p:spPr>
          <a:xfrm>
            <a:off x="6845483" y="867262"/>
            <a:ext cx="3604846" cy="888023"/>
          </a:xfrm>
          <a:prstGeom prst="downArrowCallout">
            <a:avLst/>
          </a:prstGeom>
          <a:solidFill>
            <a:schemeClr val="bg2">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TW" altLang="en-US" sz="2400" b="1" dirty="0" smtClean="0">
                <a:latin typeface="微軟正黑體" panose="020B0604030504040204" pitchFamily="34" charset="-120"/>
                <a:ea typeface="微軟正黑體" panose="020B0604030504040204" pitchFamily="34" charset="-120"/>
              </a:rPr>
              <a:t>繕製時請注意以下欄位</a:t>
            </a:r>
            <a:endParaRPr lang="zh-TW" altLang="en-US" sz="2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881565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65212" y="237392"/>
            <a:ext cx="10058402" cy="653562"/>
          </a:xfrm>
        </p:spPr>
        <p:txBody>
          <a:bodyPr>
            <a:normAutofit fontScale="90000"/>
          </a:bodyPr>
          <a:lstStyle/>
          <a:p>
            <a:r>
              <a:rPr lang="zh-TW" altLang="en-US" b="1" dirty="0"/>
              <a:t>繕製敘薪通知書內容</a:t>
            </a:r>
            <a:r>
              <a:rPr lang="zh-TW" altLang="en-US" b="1" dirty="0" smtClean="0"/>
              <a:t>注意</a:t>
            </a:r>
            <a:r>
              <a:rPr lang="en-US" altLang="zh-TW" b="1" dirty="0" smtClean="0"/>
              <a:t>-</a:t>
            </a:r>
            <a:r>
              <a:rPr lang="zh-TW" altLang="en-US" b="1" dirty="0" smtClean="0"/>
              <a:t> </a:t>
            </a:r>
            <a:r>
              <a:rPr lang="zh-TW" altLang="en-US" sz="1800" dirty="0" smtClean="0"/>
              <a:t>請</a:t>
            </a:r>
            <a:r>
              <a:rPr lang="zh-TW" altLang="en-US" sz="1800" dirty="0"/>
              <a:t>使用公文整合資訊</a:t>
            </a:r>
            <a:r>
              <a:rPr lang="zh-TW" altLang="en-US" sz="1800" dirty="0" smtClean="0"/>
              <a:t>系統點選「敘薪通知書」格式繕</a:t>
            </a:r>
            <a:r>
              <a:rPr lang="zh-TW" altLang="en-US" sz="1800" dirty="0"/>
              <a:t>製</a:t>
            </a:r>
            <a:endParaRPr lang="zh-TW" altLang="en-US" dirty="0"/>
          </a:p>
        </p:txBody>
      </p:sp>
      <p:sp>
        <p:nvSpPr>
          <p:cNvPr id="3" name="內容版面配置區 2"/>
          <p:cNvSpPr>
            <a:spLocks noGrp="1"/>
          </p:cNvSpPr>
          <p:nvPr>
            <p:ph sz="half" idx="1"/>
          </p:nvPr>
        </p:nvSpPr>
        <p:spPr>
          <a:xfrm>
            <a:off x="404447" y="1178168"/>
            <a:ext cx="5615354" cy="5345723"/>
          </a:xfrm>
          <a:ln w="28575">
            <a:solidFill>
              <a:schemeClr val="tx1"/>
            </a:solidFill>
            <a:prstDash val="sysDash"/>
          </a:ln>
        </p:spPr>
        <p:txBody>
          <a:bodyPr>
            <a:noAutofit/>
          </a:bodyPr>
          <a:lstStyle/>
          <a:p>
            <a:pPr marL="457200" indent="-457200">
              <a:buFont typeface="+mj-lt"/>
              <a:buAutoNum type="arabicPeriod"/>
            </a:pPr>
            <a:r>
              <a:rPr lang="zh-TW" altLang="en-US" sz="1800" b="1" dirty="0" smtClean="0"/>
              <a:t>姓名</a:t>
            </a:r>
            <a:r>
              <a:rPr lang="zh-TW" altLang="en-US" sz="1800" dirty="0" smtClean="0"/>
              <a:t>：請繕打完整。</a:t>
            </a:r>
            <a:endParaRPr lang="en-US" altLang="zh-TW" sz="1800" dirty="0" smtClean="0"/>
          </a:p>
          <a:p>
            <a:pPr marL="457200" indent="-457200">
              <a:buFont typeface="+mj-lt"/>
              <a:buAutoNum type="arabicPeriod"/>
            </a:pPr>
            <a:r>
              <a:rPr lang="zh-TW" altLang="en-US" sz="1800" b="1" dirty="0" smtClean="0"/>
              <a:t>身分</a:t>
            </a:r>
            <a:r>
              <a:rPr lang="zh-TW" altLang="en-US" sz="1800" b="1" dirty="0"/>
              <a:t>證統一編號</a:t>
            </a:r>
            <a:r>
              <a:rPr lang="zh-TW" altLang="en-US" sz="1800" dirty="0"/>
              <a:t>：副知本府時</a:t>
            </a:r>
            <a:r>
              <a:rPr lang="zh-TW" altLang="en-US" sz="1800" dirty="0">
                <a:solidFill>
                  <a:srgbClr val="FF0000"/>
                </a:solidFill>
              </a:rPr>
              <a:t>需完整</a:t>
            </a:r>
            <a:r>
              <a:rPr lang="zh-TW" altLang="en-US" sz="1800" dirty="0" smtClean="0">
                <a:solidFill>
                  <a:srgbClr val="FF0000"/>
                </a:solidFill>
              </a:rPr>
              <a:t>呈現。</a:t>
            </a:r>
            <a:endParaRPr lang="en-US" altLang="zh-TW" sz="1800" dirty="0">
              <a:solidFill>
                <a:srgbClr val="FF0000"/>
              </a:solidFill>
            </a:endParaRPr>
          </a:p>
          <a:p>
            <a:pPr marL="457200" indent="-457200">
              <a:buFont typeface="+mj-lt"/>
              <a:buAutoNum type="arabicPeriod"/>
            </a:pPr>
            <a:r>
              <a:rPr lang="zh-TW" altLang="en-US" sz="1800" b="1" dirty="0"/>
              <a:t>服務</a:t>
            </a:r>
            <a:r>
              <a:rPr lang="zh-TW" altLang="en-US" sz="1800" b="1" dirty="0" smtClean="0"/>
              <a:t>機關</a:t>
            </a:r>
            <a:r>
              <a:rPr lang="zh-TW" altLang="en-US" sz="1800" dirty="0" smtClean="0"/>
              <a:t>：</a:t>
            </a:r>
            <a:r>
              <a:rPr lang="zh-TW" altLang="en-US" sz="1800" dirty="0"/>
              <a:t>請使用</a:t>
            </a:r>
            <a:r>
              <a:rPr lang="zh-TW" altLang="en-US" sz="1800" dirty="0">
                <a:solidFill>
                  <a:srgbClr val="FF0000"/>
                </a:solidFill>
              </a:rPr>
              <a:t>學校全</a:t>
            </a:r>
            <a:r>
              <a:rPr lang="zh-TW" altLang="en-US" sz="1800" dirty="0" smtClean="0">
                <a:solidFill>
                  <a:srgbClr val="FF0000"/>
                </a:solidFill>
              </a:rPr>
              <a:t>銜。</a:t>
            </a:r>
            <a:endParaRPr lang="en-US" altLang="zh-TW" sz="1800" dirty="0">
              <a:solidFill>
                <a:srgbClr val="FF0000"/>
              </a:solidFill>
            </a:endParaRPr>
          </a:p>
          <a:p>
            <a:pPr marL="457200" indent="-457200">
              <a:buFont typeface="+mj-lt"/>
              <a:buAutoNum type="arabicPeriod"/>
            </a:pPr>
            <a:r>
              <a:rPr lang="zh-TW" altLang="en-US" sz="1800" b="1" dirty="0"/>
              <a:t>現任</a:t>
            </a:r>
            <a:r>
              <a:rPr lang="zh-TW" altLang="en-US" sz="1800" b="1" dirty="0" smtClean="0"/>
              <a:t>職務</a:t>
            </a:r>
            <a:r>
              <a:rPr lang="zh-TW" altLang="en-US" sz="1800" dirty="0" smtClean="0"/>
              <a:t>：</a:t>
            </a:r>
            <a:r>
              <a:rPr lang="zh-TW" altLang="en-US" sz="1800" dirty="0"/>
              <a:t>依身分別填入</a:t>
            </a:r>
            <a:r>
              <a:rPr lang="zh-TW" altLang="en-US" sz="1800" dirty="0">
                <a:solidFill>
                  <a:srgbClr val="FF0000"/>
                </a:solidFill>
              </a:rPr>
              <a:t>代理教師</a:t>
            </a:r>
            <a:r>
              <a:rPr lang="zh-TW" altLang="en-US" sz="1800" dirty="0"/>
              <a:t>或</a:t>
            </a:r>
            <a:r>
              <a:rPr lang="zh-TW" altLang="en-US" sz="1800" dirty="0">
                <a:solidFill>
                  <a:srgbClr val="FF0000"/>
                </a:solidFill>
              </a:rPr>
              <a:t>幼兒園代理</a:t>
            </a:r>
            <a:r>
              <a:rPr lang="zh-TW" altLang="en-US" sz="1800" dirty="0" smtClean="0">
                <a:solidFill>
                  <a:srgbClr val="FF0000"/>
                </a:solidFill>
              </a:rPr>
              <a:t>教師。</a:t>
            </a:r>
            <a:endParaRPr lang="en-US" altLang="zh-TW" sz="1800" dirty="0" smtClean="0">
              <a:solidFill>
                <a:srgbClr val="FF0000"/>
              </a:solidFill>
            </a:endParaRPr>
          </a:p>
          <a:p>
            <a:pPr marL="457200" indent="-457200">
              <a:buFont typeface="+mj-lt"/>
              <a:buAutoNum type="arabicPeriod"/>
            </a:pPr>
            <a:r>
              <a:rPr lang="zh-TW" altLang="en-US" sz="1800" b="1" dirty="0" smtClean="0">
                <a:solidFill>
                  <a:schemeClr val="tx1">
                    <a:lumMod val="75000"/>
                  </a:schemeClr>
                </a:solidFill>
              </a:rPr>
              <a:t>敘薪薪級</a:t>
            </a:r>
            <a:r>
              <a:rPr lang="zh-TW" altLang="en-US" sz="1800" dirty="0" smtClean="0">
                <a:solidFill>
                  <a:srgbClr val="FF0000"/>
                </a:solidFill>
              </a:rPr>
              <a:t>：</a:t>
            </a:r>
            <a:r>
              <a:rPr lang="en-US" altLang="zh-TW" sz="1800" dirty="0" smtClean="0">
                <a:solidFill>
                  <a:srgbClr val="FF0000"/>
                </a:solidFill>
              </a:rPr>
              <a:t>29</a:t>
            </a:r>
            <a:r>
              <a:rPr lang="zh-TW" altLang="en-US" sz="1800" dirty="0" smtClean="0">
                <a:solidFill>
                  <a:srgbClr val="FF0000"/>
                </a:solidFill>
              </a:rPr>
              <a:t>級</a:t>
            </a:r>
            <a:r>
              <a:rPr lang="en-US" altLang="zh-TW" sz="1800" dirty="0" smtClean="0">
                <a:solidFill>
                  <a:srgbClr val="FF0000"/>
                </a:solidFill>
              </a:rPr>
              <a:t>190</a:t>
            </a:r>
            <a:r>
              <a:rPr lang="zh-TW" altLang="en-US" sz="1800" dirty="0" smtClean="0">
                <a:solidFill>
                  <a:srgbClr val="FF0000"/>
                </a:solidFill>
              </a:rPr>
              <a:t>薪點</a:t>
            </a:r>
            <a:r>
              <a:rPr lang="en-US" altLang="zh-TW" sz="1800" dirty="0" smtClean="0">
                <a:solidFill>
                  <a:srgbClr val="FF0000"/>
                </a:solidFill>
              </a:rPr>
              <a:t>(</a:t>
            </a:r>
            <a:r>
              <a:rPr lang="zh-TW" altLang="en-US" sz="1800" dirty="0" smtClean="0">
                <a:solidFill>
                  <a:srgbClr val="FF0000"/>
                </a:solidFill>
              </a:rPr>
              <a:t>學</a:t>
            </a:r>
            <a:r>
              <a:rPr lang="zh-TW" altLang="en-US" sz="1800" dirty="0">
                <a:solidFill>
                  <a:srgbClr val="FF0000"/>
                </a:solidFill>
              </a:rPr>
              <a:t>士</a:t>
            </a:r>
            <a:r>
              <a:rPr lang="en-US" altLang="zh-TW" sz="1800" dirty="0" smtClean="0">
                <a:solidFill>
                  <a:srgbClr val="FF0000"/>
                </a:solidFill>
              </a:rPr>
              <a:t>)</a:t>
            </a:r>
            <a:r>
              <a:rPr lang="zh-TW" altLang="en-US" sz="1800" dirty="0">
                <a:solidFill>
                  <a:srgbClr val="FF0000"/>
                </a:solidFill>
              </a:rPr>
              <a:t>或</a:t>
            </a:r>
            <a:r>
              <a:rPr lang="en-US" altLang="zh-TW" sz="1800" dirty="0" smtClean="0">
                <a:solidFill>
                  <a:srgbClr val="FF0000"/>
                </a:solidFill>
              </a:rPr>
              <a:t>24</a:t>
            </a:r>
            <a:r>
              <a:rPr lang="zh-TW" altLang="en-US" sz="1800" dirty="0" smtClean="0">
                <a:solidFill>
                  <a:srgbClr val="FF0000"/>
                </a:solidFill>
              </a:rPr>
              <a:t>級</a:t>
            </a:r>
            <a:r>
              <a:rPr lang="en-US" altLang="zh-TW" sz="1800" dirty="0" smtClean="0">
                <a:solidFill>
                  <a:srgbClr val="FF0000"/>
                </a:solidFill>
              </a:rPr>
              <a:t>245</a:t>
            </a:r>
            <a:r>
              <a:rPr lang="zh-TW" altLang="en-US" sz="1800" dirty="0" smtClean="0">
                <a:solidFill>
                  <a:srgbClr val="FF0000"/>
                </a:solidFill>
              </a:rPr>
              <a:t>薪點</a:t>
            </a:r>
            <a:r>
              <a:rPr lang="en-US" altLang="zh-TW" sz="1800" dirty="0" smtClean="0">
                <a:solidFill>
                  <a:srgbClr val="FF0000"/>
                </a:solidFill>
              </a:rPr>
              <a:t>(</a:t>
            </a:r>
            <a:r>
              <a:rPr lang="zh-TW" altLang="en-US" sz="1800" dirty="0" smtClean="0">
                <a:solidFill>
                  <a:srgbClr val="FF0000"/>
                </a:solidFill>
              </a:rPr>
              <a:t>碩士</a:t>
            </a:r>
            <a:r>
              <a:rPr lang="en-US" altLang="zh-TW" sz="1800" dirty="0" smtClean="0">
                <a:solidFill>
                  <a:srgbClr val="FF0000"/>
                </a:solidFill>
              </a:rPr>
              <a:t>)</a:t>
            </a:r>
            <a:r>
              <a:rPr lang="zh-TW" altLang="en-US" sz="1800" dirty="0">
                <a:solidFill>
                  <a:srgbClr val="FF0000"/>
                </a:solidFill>
              </a:rPr>
              <a:t>或</a:t>
            </a:r>
            <a:r>
              <a:rPr lang="en-US" altLang="zh-TW" sz="1800" dirty="0" smtClean="0">
                <a:solidFill>
                  <a:srgbClr val="FF0000"/>
                </a:solidFill>
              </a:rPr>
              <a:t>19</a:t>
            </a:r>
            <a:r>
              <a:rPr lang="zh-TW" altLang="en-US" sz="1800" dirty="0" smtClean="0">
                <a:solidFill>
                  <a:srgbClr val="FF0000"/>
                </a:solidFill>
              </a:rPr>
              <a:t>級</a:t>
            </a:r>
            <a:r>
              <a:rPr lang="en-US" altLang="zh-TW" sz="1800" dirty="0" smtClean="0">
                <a:solidFill>
                  <a:srgbClr val="FF0000"/>
                </a:solidFill>
              </a:rPr>
              <a:t>330</a:t>
            </a:r>
            <a:r>
              <a:rPr lang="zh-TW" altLang="en-US" sz="1800" dirty="0" smtClean="0">
                <a:solidFill>
                  <a:srgbClr val="FF0000"/>
                </a:solidFill>
              </a:rPr>
              <a:t>薪點</a:t>
            </a:r>
            <a:r>
              <a:rPr lang="en-US" altLang="zh-TW" sz="1800" dirty="0" smtClean="0">
                <a:solidFill>
                  <a:srgbClr val="FF0000"/>
                </a:solidFill>
              </a:rPr>
              <a:t>(</a:t>
            </a:r>
            <a:r>
              <a:rPr lang="zh-TW" altLang="en-US" sz="1800" dirty="0" smtClean="0">
                <a:solidFill>
                  <a:srgbClr val="FF0000"/>
                </a:solidFill>
              </a:rPr>
              <a:t>碩士</a:t>
            </a:r>
            <a:r>
              <a:rPr lang="en-US" altLang="zh-TW" sz="1800" dirty="0" smtClean="0">
                <a:solidFill>
                  <a:srgbClr val="FF0000"/>
                </a:solidFill>
              </a:rPr>
              <a:t>)</a:t>
            </a:r>
            <a:r>
              <a:rPr lang="zh-TW" altLang="en-US" sz="1800" dirty="0" smtClean="0">
                <a:solidFill>
                  <a:srgbClr val="FF0000"/>
                </a:solidFill>
              </a:rPr>
              <a:t>；惟具有教師合格證書者學歷為專科以下者，</a:t>
            </a:r>
            <a:r>
              <a:rPr lang="zh-TW" altLang="en-US" sz="1800" dirty="0" smtClean="0"/>
              <a:t>請依</a:t>
            </a:r>
            <a:r>
              <a:rPr lang="zh-TW" altLang="en-US" sz="1800" dirty="0"/>
              <a:t>教師待遇條例附表二高級中等以下學校教師薪級起敘基準表依學歷敘</a:t>
            </a:r>
            <a:r>
              <a:rPr lang="zh-TW" altLang="en-US" sz="1800" dirty="0" smtClean="0"/>
              <a:t>薪。</a:t>
            </a:r>
            <a:endParaRPr lang="en-US" altLang="zh-TW" sz="1800" dirty="0">
              <a:solidFill>
                <a:srgbClr val="FF0000"/>
              </a:solidFill>
            </a:endParaRPr>
          </a:p>
          <a:p>
            <a:pPr marL="457200" indent="-457200">
              <a:buFont typeface="+mj-lt"/>
              <a:buAutoNum type="arabicPeriod"/>
            </a:pPr>
            <a:r>
              <a:rPr lang="zh-TW" altLang="en-US" sz="1800" b="1" dirty="0" smtClean="0"/>
              <a:t>學歷</a:t>
            </a:r>
            <a:r>
              <a:rPr lang="zh-TW" altLang="en-US" sz="1800" dirty="0" smtClean="0"/>
              <a:t>：</a:t>
            </a:r>
            <a:r>
              <a:rPr lang="zh-TW" altLang="en-US" sz="1800" dirty="0"/>
              <a:t>請依代理教師最高學歷</a:t>
            </a:r>
            <a:r>
              <a:rPr lang="zh-TW" altLang="en-US" sz="1800" dirty="0">
                <a:solidFill>
                  <a:srgbClr val="FF0000"/>
                </a:solidFill>
              </a:rPr>
              <a:t>畢業證書上的學校全銜</a:t>
            </a:r>
            <a:r>
              <a:rPr lang="zh-TW" altLang="en-US" sz="1800" dirty="0" smtClean="0"/>
              <a:t>填入</a:t>
            </a:r>
            <a:r>
              <a:rPr lang="en-US" altLang="zh-TW" sz="1800" dirty="0" smtClean="0"/>
              <a:t>(</a:t>
            </a:r>
            <a:r>
              <a:rPr lang="zh-TW" altLang="en-US" sz="1800" dirty="0" smtClean="0"/>
              <a:t>例如</a:t>
            </a:r>
            <a:r>
              <a:rPr lang="zh-TW" altLang="en-US" sz="1800" dirty="0"/>
              <a:t>：</a:t>
            </a:r>
            <a:r>
              <a:rPr lang="zh-TW" altLang="zh-TW" sz="1800" dirty="0"/>
              <a:t>慈濟學校財團法人慈濟</a:t>
            </a:r>
            <a:r>
              <a:rPr lang="zh-TW" altLang="zh-TW" sz="1800" dirty="0" smtClean="0"/>
              <a:t>大學</a:t>
            </a:r>
            <a:r>
              <a:rPr lang="en-US" altLang="zh-TW" sz="1800" dirty="0" smtClean="0"/>
              <a:t>)</a:t>
            </a:r>
            <a:r>
              <a:rPr lang="zh-TW" altLang="en-US" sz="1800" dirty="0" smtClean="0"/>
              <a:t>。</a:t>
            </a:r>
            <a:endParaRPr lang="en-US" altLang="zh-TW" sz="1800" dirty="0"/>
          </a:p>
          <a:p>
            <a:pPr marL="457200" indent="-457200">
              <a:buFont typeface="+mj-lt"/>
              <a:buAutoNum type="arabicPeriod"/>
            </a:pPr>
            <a:r>
              <a:rPr lang="zh-TW" altLang="en-US" sz="1800" b="1" dirty="0"/>
              <a:t>生效日期</a:t>
            </a:r>
            <a:r>
              <a:rPr lang="zh-TW" altLang="en-US" sz="1800" dirty="0" smtClean="0"/>
              <a:t>：</a:t>
            </a:r>
            <a:r>
              <a:rPr lang="zh-TW" altLang="en-US" sz="1800" dirty="0" smtClean="0">
                <a:solidFill>
                  <a:srgbClr val="FF0000"/>
                </a:solidFill>
              </a:rPr>
              <a:t>聘期始日，亦即代理教師實際到職起薪之日。</a:t>
            </a:r>
            <a:endParaRPr lang="en-US" altLang="zh-TW" sz="1800" dirty="0">
              <a:solidFill>
                <a:srgbClr val="FF0000"/>
              </a:solidFill>
            </a:endParaRPr>
          </a:p>
        </p:txBody>
      </p:sp>
      <p:sp>
        <p:nvSpPr>
          <p:cNvPr id="4" name="內容版面配置區 3"/>
          <p:cNvSpPr>
            <a:spLocks noGrp="1"/>
          </p:cNvSpPr>
          <p:nvPr>
            <p:ph sz="half" idx="2"/>
          </p:nvPr>
        </p:nvSpPr>
        <p:spPr>
          <a:xfrm>
            <a:off x="6172199" y="1178167"/>
            <a:ext cx="5389685" cy="5345724"/>
          </a:xfrm>
          <a:ln w="28575">
            <a:solidFill>
              <a:schemeClr val="tx1"/>
            </a:solidFill>
            <a:prstDash val="sysDash"/>
          </a:ln>
        </p:spPr>
        <p:txBody>
          <a:bodyPr>
            <a:normAutofit fontScale="32500" lnSpcReduction="20000"/>
          </a:bodyPr>
          <a:lstStyle/>
          <a:p>
            <a:pPr marL="457200" indent="-457200">
              <a:buFont typeface="+mj-lt"/>
              <a:buAutoNum type="arabicPeriod" startAt="6"/>
            </a:pPr>
            <a:endParaRPr lang="en-US" altLang="zh-TW" sz="3400" b="1" dirty="0" smtClean="0"/>
          </a:p>
          <a:p>
            <a:pPr marL="0" indent="0">
              <a:buNone/>
            </a:pPr>
            <a:r>
              <a:rPr lang="en-US" altLang="zh-TW" sz="6200" b="1" dirty="0" smtClean="0"/>
              <a:t>8.</a:t>
            </a:r>
            <a:r>
              <a:rPr lang="zh-TW" altLang="en-US" sz="6200" b="1" dirty="0" smtClean="0"/>
              <a:t>審查</a:t>
            </a:r>
            <a:r>
              <a:rPr lang="zh-TW" altLang="en-US" sz="6200" b="1" dirty="0"/>
              <a:t>結果</a:t>
            </a:r>
            <a:r>
              <a:rPr lang="en-US" altLang="zh-TW" sz="6200" b="1" dirty="0"/>
              <a:t>(</a:t>
            </a:r>
            <a:r>
              <a:rPr lang="zh-TW" altLang="en-US" sz="6200" b="1" dirty="0" smtClean="0"/>
              <a:t>依實際情形進行修改</a:t>
            </a:r>
            <a:r>
              <a:rPr lang="en-US" altLang="zh-TW" sz="6200" b="1" dirty="0"/>
              <a:t>)</a:t>
            </a:r>
            <a:r>
              <a:rPr lang="zh-TW" altLang="en-US" sz="6200" b="1" dirty="0"/>
              <a:t>：</a:t>
            </a:r>
            <a:endParaRPr lang="en-US" altLang="zh-TW" sz="6200" b="1" dirty="0"/>
          </a:p>
          <a:p>
            <a:pPr>
              <a:spcBef>
                <a:spcPts val="2400"/>
              </a:spcBef>
              <a:buFont typeface="Wingdings" panose="05000000000000000000" pitchFamily="2" charset="2"/>
              <a:buChar char="u"/>
            </a:pPr>
            <a:r>
              <a:rPr lang="zh-TW" altLang="en-US" sz="4900" b="1" dirty="0" smtClean="0"/>
              <a:t>代理聘別：區分為</a:t>
            </a:r>
            <a:r>
              <a:rPr lang="zh-TW" altLang="en-US" sz="4900" b="1" dirty="0" smtClean="0">
                <a:solidFill>
                  <a:srgbClr val="FF0000"/>
                </a:solidFill>
              </a:rPr>
              <a:t>新聘</a:t>
            </a:r>
            <a:r>
              <a:rPr lang="zh-TW" altLang="en-US" sz="4900" b="1" dirty="0">
                <a:solidFill>
                  <a:srgbClr val="FF0000"/>
                </a:solidFill>
              </a:rPr>
              <a:t>、</a:t>
            </a:r>
            <a:r>
              <a:rPr lang="zh-TW" altLang="en-US" sz="4900" b="1" dirty="0" smtClean="0">
                <a:solidFill>
                  <a:srgbClr val="FF0000"/>
                </a:solidFill>
              </a:rPr>
              <a:t>第</a:t>
            </a:r>
            <a:r>
              <a:rPr lang="en-US" altLang="zh-TW" sz="4900" b="1" dirty="0" smtClean="0">
                <a:solidFill>
                  <a:srgbClr val="FF0000"/>
                </a:solidFill>
              </a:rPr>
              <a:t>1</a:t>
            </a:r>
            <a:r>
              <a:rPr lang="zh-TW" altLang="en-US" sz="4900" b="1" dirty="0" smtClean="0">
                <a:solidFill>
                  <a:srgbClr val="FF0000"/>
                </a:solidFill>
              </a:rPr>
              <a:t>次</a:t>
            </a:r>
            <a:r>
              <a:rPr lang="zh-TW" altLang="en-US" sz="4900" b="1" dirty="0">
                <a:solidFill>
                  <a:srgbClr val="FF0000"/>
                </a:solidFill>
              </a:rPr>
              <a:t>再</a:t>
            </a:r>
            <a:r>
              <a:rPr lang="zh-TW" altLang="en-US" sz="4900" b="1" dirty="0" smtClean="0">
                <a:solidFill>
                  <a:srgbClr val="FF0000"/>
                </a:solidFill>
              </a:rPr>
              <a:t>聘或第</a:t>
            </a:r>
            <a:r>
              <a:rPr lang="en-US" altLang="zh-TW" sz="4900" b="1" dirty="0" smtClean="0">
                <a:solidFill>
                  <a:srgbClr val="FF0000"/>
                </a:solidFill>
              </a:rPr>
              <a:t>2</a:t>
            </a:r>
            <a:r>
              <a:rPr lang="zh-TW" altLang="en-US" sz="4900" b="1" dirty="0" smtClean="0">
                <a:solidFill>
                  <a:srgbClr val="FF0000"/>
                </a:solidFill>
              </a:rPr>
              <a:t>次</a:t>
            </a:r>
            <a:r>
              <a:rPr lang="zh-TW" altLang="en-US" sz="4900" b="1" dirty="0">
                <a:solidFill>
                  <a:srgbClr val="FF0000"/>
                </a:solidFill>
              </a:rPr>
              <a:t>再聘</a:t>
            </a:r>
          </a:p>
          <a:p>
            <a:pPr>
              <a:lnSpc>
                <a:spcPct val="120000"/>
              </a:lnSpc>
              <a:spcBef>
                <a:spcPts val="2400"/>
              </a:spcBef>
              <a:buFont typeface="Wingdings" panose="05000000000000000000" pitchFamily="2" charset="2"/>
              <a:buChar char="u"/>
            </a:pPr>
            <a:r>
              <a:rPr lang="zh-TW" altLang="en-US" sz="4900" b="1" dirty="0" smtClean="0"/>
              <a:t>代理職缺性質：</a:t>
            </a:r>
            <a:r>
              <a:rPr lang="zh-TW" altLang="en-US" sz="4900" b="1" dirty="0">
                <a:solidFill>
                  <a:srgbClr val="FF0000"/>
                </a:solidFill>
              </a:rPr>
              <a:t>請依教育處核備函之代理情形</a:t>
            </a:r>
            <a:r>
              <a:rPr lang="zh-TW" altLang="en-US" sz="4900" b="1" dirty="0" smtClean="0">
                <a:solidFill>
                  <a:srgbClr val="FF0000"/>
                </a:solidFill>
              </a:rPr>
              <a:t>書寫，例如：</a:t>
            </a:r>
            <a:r>
              <a:rPr lang="zh-TW" altLang="en-US" sz="4900" b="1" dirty="0" smtClean="0"/>
              <a:t>代理</a:t>
            </a:r>
            <a:r>
              <a:rPr lang="zh-TW" altLang="en-US" sz="4900" b="1" dirty="0"/>
              <a:t>實</a:t>
            </a:r>
            <a:r>
              <a:rPr lang="zh-TW" altLang="en-US" sz="4900" b="1" dirty="0" smtClean="0"/>
              <a:t>缺</a:t>
            </a:r>
            <a:r>
              <a:rPr lang="zh-TW" altLang="en-US" sz="4900" b="1" dirty="0"/>
              <a:t>、</a:t>
            </a:r>
            <a:r>
              <a:rPr lang="zh-TW" altLang="en-US" sz="4900" b="1" dirty="0" smtClean="0"/>
              <a:t>代理</a:t>
            </a:r>
            <a:r>
              <a:rPr lang="zh-TW" altLang="en-US" sz="4900" b="1" dirty="0"/>
              <a:t>侍親留職停薪缺、代理編制外合理教師員額缺</a:t>
            </a:r>
            <a:r>
              <a:rPr lang="zh-TW" altLang="en-US" sz="4900" b="1" dirty="0" smtClean="0"/>
              <a:t>、代理育嬰</a:t>
            </a:r>
            <a:r>
              <a:rPr lang="zh-TW" altLang="en-US" sz="4900" b="1" dirty="0"/>
              <a:t>留職停薪缺</a:t>
            </a:r>
            <a:r>
              <a:rPr lang="zh-TW" altLang="en-US" sz="4900" b="1" dirty="0" smtClean="0"/>
              <a:t>、代理延長</a:t>
            </a:r>
            <a:r>
              <a:rPr lang="zh-TW" altLang="en-US" sz="4900" b="1" dirty="0"/>
              <a:t>病假缺、代理學前特教班巡輔實缺、代理特教巡迴輔導班實缺</a:t>
            </a:r>
            <a:r>
              <a:rPr lang="zh-TW" altLang="en-US" sz="4900" b="1" dirty="0" smtClean="0"/>
              <a:t>、代理借調</a:t>
            </a:r>
            <a:r>
              <a:rPr lang="zh-TW" altLang="en-US" sz="4900" b="1" dirty="0"/>
              <a:t>缺</a:t>
            </a:r>
            <a:r>
              <a:rPr lang="en-US" altLang="zh-TW" sz="4900" b="1" dirty="0" smtClean="0"/>
              <a:t>....</a:t>
            </a:r>
            <a:r>
              <a:rPr lang="zh-TW" altLang="en-US" sz="4900" b="1" dirty="0" smtClean="0"/>
              <a:t>等等。</a:t>
            </a:r>
            <a:r>
              <a:rPr lang="en-US" altLang="zh-TW" sz="4900" b="1" dirty="0" smtClean="0"/>
              <a:t>(</a:t>
            </a:r>
            <a:r>
              <a:rPr lang="zh-TW" altLang="en-US" sz="4900" b="1" dirty="0" smtClean="0"/>
              <a:t>留職停薪及延長病假，請將教師姓名省略</a:t>
            </a:r>
            <a:r>
              <a:rPr lang="en-US" altLang="zh-TW" sz="4900" b="1" dirty="0" smtClean="0"/>
              <a:t>ex</a:t>
            </a:r>
            <a:r>
              <a:rPr lang="zh-TW" altLang="en-US" sz="4900" b="1" dirty="0" smtClean="0"/>
              <a:t> 代理教師育嬰留職停薪缺。</a:t>
            </a:r>
            <a:r>
              <a:rPr lang="en-US" altLang="zh-TW" sz="4900" b="1" dirty="0" smtClean="0"/>
              <a:t>)</a:t>
            </a:r>
          </a:p>
          <a:p>
            <a:pPr>
              <a:lnSpc>
                <a:spcPct val="120000"/>
              </a:lnSpc>
              <a:spcBef>
                <a:spcPts val="2400"/>
              </a:spcBef>
              <a:buFont typeface="Wingdings" panose="05000000000000000000" pitchFamily="2" charset="2"/>
              <a:buChar char="u"/>
            </a:pPr>
            <a:r>
              <a:rPr lang="zh-TW" altLang="en-US" sz="4900" b="1" dirty="0" smtClean="0"/>
              <a:t>是否</a:t>
            </a:r>
            <a:r>
              <a:rPr lang="zh-TW" altLang="en-US" sz="4900" b="1" dirty="0"/>
              <a:t>具備代理該階段、類科之合格教師證書  </a:t>
            </a:r>
            <a:r>
              <a:rPr lang="en-US" altLang="zh-TW" sz="4900" b="1" dirty="0"/>
              <a:t>(</a:t>
            </a:r>
            <a:r>
              <a:rPr lang="zh-TW" altLang="en-US" sz="4900" b="1" dirty="0"/>
              <a:t>合格教師證類型有三種，</a:t>
            </a:r>
            <a:r>
              <a:rPr lang="zh-TW" altLang="en-US" sz="4900" b="1" dirty="0">
                <a:solidFill>
                  <a:srgbClr val="FF0000"/>
                </a:solidFill>
              </a:rPr>
              <a:t>國民小學教師</a:t>
            </a:r>
            <a:r>
              <a:rPr lang="zh-TW" altLang="en-US" sz="4900" b="1" dirty="0" smtClean="0">
                <a:solidFill>
                  <a:srgbClr val="FF0000"/>
                </a:solidFill>
              </a:rPr>
              <a:t>證</a:t>
            </a:r>
            <a:r>
              <a:rPr lang="en-US" altLang="zh-TW" sz="4900" b="1" dirty="0" smtClean="0">
                <a:solidFill>
                  <a:srgbClr val="FF0000"/>
                </a:solidFill>
              </a:rPr>
              <a:t>【</a:t>
            </a:r>
            <a:r>
              <a:rPr lang="zh-TW" altLang="en-US" sz="4900" b="1" dirty="0" smtClean="0">
                <a:solidFill>
                  <a:srgbClr val="FF0000"/>
                </a:solidFill>
              </a:rPr>
              <a:t>國小部分</a:t>
            </a:r>
            <a:r>
              <a:rPr lang="en-US" altLang="zh-TW" sz="4900" b="1" dirty="0">
                <a:solidFill>
                  <a:srgbClr val="FF0000"/>
                </a:solidFill>
              </a:rPr>
              <a:t>】</a:t>
            </a:r>
            <a:r>
              <a:rPr lang="zh-TW" altLang="en-US" sz="4900" b="1" dirty="0" smtClean="0"/>
              <a:t>、</a:t>
            </a:r>
            <a:r>
              <a:rPr lang="zh-TW" altLang="en-US" sz="4900" b="1" dirty="0">
                <a:solidFill>
                  <a:srgbClr val="FF0000"/>
                </a:solidFill>
              </a:rPr>
              <a:t>中等學校教師</a:t>
            </a:r>
            <a:r>
              <a:rPr lang="zh-TW" altLang="en-US" sz="4900" b="1" dirty="0" smtClean="0">
                <a:solidFill>
                  <a:srgbClr val="FF0000"/>
                </a:solidFill>
              </a:rPr>
              <a:t>證書</a:t>
            </a:r>
            <a:r>
              <a:rPr lang="en-US" altLang="zh-TW" sz="4900" b="1" dirty="0" smtClean="0">
                <a:solidFill>
                  <a:srgbClr val="FF0000"/>
                </a:solidFill>
              </a:rPr>
              <a:t>【</a:t>
            </a:r>
            <a:r>
              <a:rPr lang="zh-TW" altLang="en-US" sz="4900" b="1" dirty="0" smtClean="0">
                <a:solidFill>
                  <a:srgbClr val="FF0000"/>
                </a:solidFill>
              </a:rPr>
              <a:t>國中部分</a:t>
            </a:r>
            <a:r>
              <a:rPr lang="en-US" altLang="zh-TW" sz="4900" b="1" dirty="0" smtClean="0">
                <a:solidFill>
                  <a:srgbClr val="FF0000"/>
                </a:solidFill>
              </a:rPr>
              <a:t>】</a:t>
            </a:r>
            <a:r>
              <a:rPr lang="zh-TW" altLang="en-US" sz="4900" b="1" dirty="0" smtClean="0"/>
              <a:t>、</a:t>
            </a:r>
            <a:r>
              <a:rPr lang="zh-TW" altLang="en-US" sz="4900" b="1" dirty="0">
                <a:solidFill>
                  <a:srgbClr val="FF0000"/>
                </a:solidFill>
              </a:rPr>
              <a:t>特殊教育</a:t>
            </a:r>
            <a:r>
              <a:rPr lang="en-US" altLang="zh-TW" sz="4900" b="1" dirty="0">
                <a:solidFill>
                  <a:srgbClr val="FF0000"/>
                </a:solidFill>
              </a:rPr>
              <a:t>(</a:t>
            </a:r>
            <a:r>
              <a:rPr lang="zh-TW" altLang="en-US" sz="4900" b="1" dirty="0">
                <a:solidFill>
                  <a:srgbClr val="FF0000"/>
                </a:solidFill>
              </a:rPr>
              <a:t>班</a:t>
            </a:r>
            <a:r>
              <a:rPr lang="en-US" altLang="zh-TW" sz="4900" b="1" dirty="0">
                <a:solidFill>
                  <a:srgbClr val="FF0000"/>
                </a:solidFill>
              </a:rPr>
              <a:t>)</a:t>
            </a:r>
            <a:r>
              <a:rPr lang="zh-TW" altLang="en-US" sz="4900" b="1" dirty="0">
                <a:solidFill>
                  <a:srgbClr val="FF0000"/>
                </a:solidFill>
              </a:rPr>
              <a:t>學校教師證書</a:t>
            </a:r>
            <a:r>
              <a:rPr lang="en-US" altLang="zh-TW" sz="4900" b="1" dirty="0" smtClean="0"/>
              <a:t>)</a:t>
            </a:r>
          </a:p>
          <a:p>
            <a:pPr>
              <a:lnSpc>
                <a:spcPct val="120000"/>
              </a:lnSpc>
              <a:spcBef>
                <a:spcPts val="2400"/>
              </a:spcBef>
              <a:buFont typeface="Wingdings" panose="05000000000000000000" pitchFamily="2" charset="2"/>
              <a:buChar char="u"/>
            </a:pPr>
            <a:r>
              <a:rPr lang="zh-TW" altLang="en-US" sz="4900" b="1" dirty="0" smtClean="0"/>
              <a:t>未</a:t>
            </a:r>
            <a:r>
              <a:rPr lang="zh-TW" altLang="en-US" sz="4900" b="1" dirty="0"/>
              <a:t>具合格教師</a:t>
            </a:r>
            <a:r>
              <a:rPr lang="zh-TW" altLang="en-US" sz="4900" b="1" dirty="0" smtClean="0"/>
              <a:t>證書者：審核結果需註記「</a:t>
            </a:r>
            <a:r>
              <a:rPr lang="zh-TW" altLang="zh-TW" sz="4900" b="1" dirty="0">
                <a:solidFill>
                  <a:srgbClr val="FF0000"/>
                </a:solidFill>
              </a:rPr>
              <a:t>未具備該代理教育階段類(科)別之合格證書者，其學術研究費按八成支給。</a:t>
            </a:r>
            <a:r>
              <a:rPr lang="zh-TW" altLang="en-US" sz="4900" b="1" dirty="0" smtClean="0"/>
              <a:t>」</a:t>
            </a:r>
            <a:endParaRPr lang="zh-TW" altLang="en-US" sz="3700" b="1" dirty="0"/>
          </a:p>
        </p:txBody>
      </p:sp>
    </p:spTree>
    <p:extLst>
      <p:ext uri="{BB962C8B-B14F-4D97-AF65-F5344CB8AC3E}">
        <p14:creationId xmlns:p14="http://schemas.microsoft.com/office/powerpoint/2010/main" val="2316434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圖片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6432"/>
            <a:ext cx="12172951" cy="6879262"/>
          </a:xfrm>
          <a:prstGeom prst="rect">
            <a:avLst/>
          </a:prstGeom>
        </p:spPr>
      </p:pic>
      <p:sp>
        <p:nvSpPr>
          <p:cNvPr id="6" name="矩形 5"/>
          <p:cNvSpPr/>
          <p:nvPr/>
        </p:nvSpPr>
        <p:spPr>
          <a:xfrm>
            <a:off x="4505325" y="485775"/>
            <a:ext cx="1943100" cy="2667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4838700" y="2407835"/>
            <a:ext cx="952500" cy="1143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4967288" y="2883026"/>
            <a:ext cx="847725" cy="1905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5198268" y="3068110"/>
            <a:ext cx="785813" cy="18367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4605338" y="3416269"/>
            <a:ext cx="3505200" cy="13867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4271964" y="4857832"/>
            <a:ext cx="3838575" cy="13743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字方塊 11"/>
          <p:cNvSpPr txBox="1"/>
          <p:nvPr/>
        </p:nvSpPr>
        <p:spPr>
          <a:xfrm>
            <a:off x="8348663" y="3127630"/>
            <a:ext cx="3343275" cy="2308324"/>
          </a:xfrm>
          <a:prstGeom prst="rect">
            <a:avLst/>
          </a:prstGeom>
          <a:solidFill>
            <a:schemeClr val="bg1">
              <a:lumMod val="95000"/>
            </a:schemeClr>
          </a:solidFill>
        </p:spPr>
        <p:txBody>
          <a:bodyPr wrap="square" rtlCol="0">
            <a:spAutoFit/>
          </a:bodyPr>
          <a:lstStyle/>
          <a:p>
            <a:r>
              <a:rPr lang="en-US" altLang="zh-TW" dirty="0" smtClean="0">
                <a:latin typeface="微軟正黑體" panose="020B0604030504040204" pitchFamily="34" charset="-120"/>
                <a:ea typeface="微軟正黑體" panose="020B0604030504040204" pitchFamily="34" charset="-120"/>
              </a:rPr>
              <a:t>1.</a:t>
            </a:r>
            <a:r>
              <a:rPr lang="zh-TW" altLang="en-US" dirty="0" smtClean="0">
                <a:latin typeface="微軟正黑體" panose="020B0604030504040204" pitchFamily="34" charset="-120"/>
                <a:ea typeface="微軟正黑體" panose="020B0604030504040204" pitchFamily="34" charset="-120"/>
              </a:rPr>
              <a:t>依代理聘別及職缺性質填入：例如「</a:t>
            </a:r>
            <a:r>
              <a:rPr lang="zh-TW" altLang="en-US" dirty="0" smtClean="0">
                <a:solidFill>
                  <a:srgbClr val="FF0000"/>
                </a:solidFill>
                <a:latin typeface="微軟正黑體" panose="020B0604030504040204" pitchFamily="34" charset="-120"/>
                <a:ea typeface="微軟正黑體" panose="020B0604030504040204" pitchFamily="34" charset="-120"/>
              </a:rPr>
              <a:t>新聘</a:t>
            </a:r>
            <a:r>
              <a:rPr lang="zh-TW" altLang="en-US" dirty="0" smtClean="0">
                <a:latin typeface="微軟正黑體" panose="020B0604030504040204" pitchFamily="34" charset="-120"/>
                <a:ea typeface="微軟正黑體" panose="020B0604030504040204" pitchFamily="34" charset="-120"/>
              </a:rPr>
              <a:t>代理</a:t>
            </a:r>
            <a:r>
              <a:rPr lang="zh-TW" altLang="en-US" dirty="0" smtClean="0">
                <a:solidFill>
                  <a:srgbClr val="FF0000"/>
                </a:solidFill>
                <a:latin typeface="微軟正黑體" panose="020B0604030504040204" pitchFamily="34" charset="-120"/>
                <a:ea typeface="微軟正黑體" panose="020B0604030504040204" pitchFamily="34" charset="-120"/>
              </a:rPr>
              <a:t>實缺」。</a:t>
            </a:r>
            <a:endParaRPr lang="en-US" altLang="zh-TW" dirty="0" smtClean="0">
              <a:solidFill>
                <a:srgbClr val="FF0000"/>
              </a:solidFill>
              <a:latin typeface="微軟正黑體" panose="020B0604030504040204" pitchFamily="34" charset="-120"/>
              <a:ea typeface="微軟正黑體" panose="020B0604030504040204" pitchFamily="34" charset="-120"/>
            </a:endParaRPr>
          </a:p>
          <a:p>
            <a:r>
              <a:rPr lang="en-US" altLang="zh-TW" dirty="0" smtClean="0">
                <a:latin typeface="微軟正黑體" panose="020B0604030504040204" pitchFamily="34" charset="-120"/>
                <a:ea typeface="微軟正黑體" panose="020B0604030504040204" pitchFamily="34" charset="-120"/>
              </a:rPr>
              <a:t>2.</a:t>
            </a:r>
            <a:r>
              <a:rPr lang="zh-TW" altLang="zh-TW" dirty="0"/>
              <a:t>尚未取得該代理教育階段類(科)別之合格教師</a:t>
            </a:r>
            <a:r>
              <a:rPr lang="zh-TW" altLang="zh-TW" dirty="0" smtClean="0"/>
              <a:t>證書</a:t>
            </a:r>
            <a:r>
              <a:rPr lang="zh-TW" altLang="en-US" dirty="0" smtClean="0"/>
              <a:t>應於審查結果內容註明：</a:t>
            </a:r>
            <a:r>
              <a:rPr lang="zh-TW" altLang="en-US" dirty="0">
                <a:latin typeface="微軟正黑體" panose="020B0604030504040204" pitchFamily="34" charset="-120"/>
                <a:ea typeface="微軟正黑體" panose="020B0604030504040204" pitchFamily="34" charset="-120"/>
              </a:rPr>
              <a:t>「</a:t>
            </a:r>
            <a:r>
              <a:rPr lang="zh-TW" altLang="zh-TW" dirty="0" smtClean="0">
                <a:latin typeface="微軟正黑體" panose="020B0604030504040204" pitchFamily="34" charset="-120"/>
                <a:ea typeface="微軟正黑體" panose="020B0604030504040204" pitchFamily="34" charset="-120"/>
              </a:rPr>
              <a:t>未</a:t>
            </a:r>
            <a:r>
              <a:rPr lang="zh-TW" altLang="zh-TW" dirty="0">
                <a:latin typeface="微軟正黑體" panose="020B0604030504040204" pitchFamily="34" charset="-120"/>
                <a:ea typeface="微軟正黑體" panose="020B0604030504040204" pitchFamily="34" charset="-120"/>
              </a:rPr>
              <a:t>具備該代理教育階段類(科)別之合格證書者，其</a:t>
            </a:r>
            <a:r>
              <a:rPr lang="zh-TW" altLang="zh-TW" dirty="0">
                <a:solidFill>
                  <a:srgbClr val="FF0000"/>
                </a:solidFill>
                <a:latin typeface="微軟正黑體" panose="020B0604030504040204" pitchFamily="34" charset="-120"/>
                <a:ea typeface="微軟正黑體" panose="020B0604030504040204" pitchFamily="34" charset="-120"/>
              </a:rPr>
              <a:t>學術研究費按八成支給</a:t>
            </a:r>
            <a:r>
              <a:rPr lang="zh-TW" altLang="zh-TW" dirty="0" smtClean="0">
                <a:solidFill>
                  <a:srgbClr val="FF0000"/>
                </a:solidFill>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sp>
        <p:nvSpPr>
          <p:cNvPr id="15" name="向右箭號 14"/>
          <p:cNvSpPr/>
          <p:nvPr/>
        </p:nvSpPr>
        <p:spPr>
          <a:xfrm>
            <a:off x="8072439" y="3378187"/>
            <a:ext cx="295275" cy="2836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文字方塊 15"/>
          <p:cNvSpPr txBox="1"/>
          <p:nvPr/>
        </p:nvSpPr>
        <p:spPr>
          <a:xfrm>
            <a:off x="517316" y="5128574"/>
            <a:ext cx="3248025" cy="1200329"/>
          </a:xfrm>
          <a:prstGeom prst="rect">
            <a:avLst/>
          </a:prstGeom>
          <a:solidFill>
            <a:schemeClr val="bg1">
              <a:lumMod val="95000"/>
            </a:schemeClr>
          </a:solidFill>
        </p:spPr>
        <p:txBody>
          <a:bodyPr wrap="square" rtlCol="0">
            <a:spAutoFit/>
          </a:bodyPr>
          <a:lstStyle/>
          <a:p>
            <a:r>
              <a:rPr lang="zh-TW" altLang="en-US" dirty="0" smtClean="0">
                <a:latin typeface="微軟正黑體" panose="020B0604030504040204" pitchFamily="34" charset="-120"/>
                <a:ea typeface="微軟正黑體" panose="020B0604030504040204" pitchFamily="34" charset="-120"/>
              </a:rPr>
              <a:t>「第六、備註：」及「第七、注意事項」：依</a:t>
            </a:r>
            <a:r>
              <a:rPr lang="zh-TW" altLang="en-US" dirty="0" smtClean="0">
                <a:solidFill>
                  <a:srgbClr val="FF0000"/>
                </a:solidFill>
                <a:latin typeface="微軟正黑體" panose="020B0604030504040204" pitchFamily="34" charset="-120"/>
                <a:ea typeface="微軟正黑體" panose="020B0604030504040204" pitchFamily="34" charset="-120"/>
              </a:rPr>
              <a:t>公文整合資訊系統</a:t>
            </a:r>
            <a:r>
              <a:rPr lang="zh-TW" altLang="en-US" dirty="0" smtClean="0">
                <a:latin typeface="微軟正黑體" panose="020B0604030504040204" pitchFamily="34" charset="-120"/>
                <a:ea typeface="微軟正黑體" panose="020B0604030504040204" pitchFamily="34" charset="-120"/>
              </a:rPr>
              <a:t>內建規定之格式及內容，請勿更動</a:t>
            </a:r>
            <a:endParaRPr lang="zh-TW" altLang="en-US" dirty="0">
              <a:latin typeface="微軟正黑體" panose="020B0604030504040204" pitchFamily="34" charset="-120"/>
              <a:ea typeface="微軟正黑體" panose="020B0604030504040204" pitchFamily="34" charset="-120"/>
            </a:endParaRPr>
          </a:p>
        </p:txBody>
      </p:sp>
      <p:sp>
        <p:nvSpPr>
          <p:cNvPr id="17" name="向右箭號 16"/>
          <p:cNvSpPr/>
          <p:nvPr/>
        </p:nvSpPr>
        <p:spPr>
          <a:xfrm rot="10800000">
            <a:off x="3791886" y="5308871"/>
            <a:ext cx="457199" cy="30478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向左箭號 18"/>
          <p:cNvSpPr/>
          <p:nvPr/>
        </p:nvSpPr>
        <p:spPr>
          <a:xfrm rot="16200000">
            <a:off x="4513153" y="757653"/>
            <a:ext cx="184369" cy="149838"/>
          </a:xfrm>
          <a:prstGeom prst="leftArrow">
            <a:avLst>
              <a:gd name="adj1" fmla="val 56897"/>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文字方塊 19"/>
          <p:cNvSpPr txBox="1"/>
          <p:nvPr/>
        </p:nvSpPr>
        <p:spPr>
          <a:xfrm>
            <a:off x="4648200" y="870655"/>
            <a:ext cx="1166813" cy="369332"/>
          </a:xfrm>
          <a:prstGeom prst="rect">
            <a:avLst/>
          </a:prstGeom>
          <a:solidFill>
            <a:schemeClr val="bg1">
              <a:lumMod val="85000"/>
            </a:schemeClr>
          </a:solidFill>
        </p:spPr>
        <p:txBody>
          <a:bodyPr wrap="square" rtlCol="0">
            <a:spAutoFit/>
          </a:bodyPr>
          <a:lstStyle/>
          <a:p>
            <a:r>
              <a:rPr lang="zh-TW" altLang="en-US" dirty="0" smtClean="0">
                <a:latin typeface="微軟正黑體" panose="020B0604030504040204" pitchFamily="34" charset="-120"/>
                <a:ea typeface="微軟正黑體" panose="020B0604030504040204" pitchFamily="34" charset="-120"/>
              </a:rPr>
              <a:t>學校全銜</a:t>
            </a:r>
            <a:endParaRPr lang="zh-TW" altLang="en-US" dirty="0">
              <a:latin typeface="微軟正黑體" panose="020B0604030504040204" pitchFamily="34" charset="-120"/>
              <a:ea typeface="微軟正黑體" panose="020B0604030504040204" pitchFamily="34" charset="-120"/>
            </a:endParaRPr>
          </a:p>
        </p:txBody>
      </p:sp>
      <p:sp>
        <p:nvSpPr>
          <p:cNvPr id="22" name="向右箭號 21"/>
          <p:cNvSpPr/>
          <p:nvPr/>
        </p:nvSpPr>
        <p:spPr>
          <a:xfrm>
            <a:off x="5714999" y="2373107"/>
            <a:ext cx="2809875" cy="15444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文字方塊 22"/>
          <p:cNvSpPr txBox="1"/>
          <p:nvPr/>
        </p:nvSpPr>
        <p:spPr>
          <a:xfrm>
            <a:off x="8524874" y="2282310"/>
            <a:ext cx="3076575" cy="369332"/>
          </a:xfrm>
          <a:prstGeom prst="rect">
            <a:avLst/>
          </a:prstGeom>
          <a:solidFill>
            <a:schemeClr val="bg1">
              <a:lumMod val="95000"/>
            </a:schemeClr>
          </a:solidFill>
        </p:spPr>
        <p:txBody>
          <a:bodyPr wrap="square" rtlCol="0">
            <a:spAutoFit/>
          </a:bodyPr>
          <a:lstStyle/>
          <a:p>
            <a:r>
              <a:rPr lang="zh-TW" altLang="en-US" dirty="0" smtClean="0">
                <a:latin typeface="微軟正黑體" panose="020B0604030504040204" pitchFamily="34" charset="-120"/>
                <a:ea typeface="微軟正黑體" panose="020B0604030504040204" pitchFamily="34" charset="-120"/>
              </a:rPr>
              <a:t>身分證統一編號需完整呈現</a:t>
            </a:r>
            <a:endParaRPr lang="zh-TW" altLang="en-US" dirty="0">
              <a:latin typeface="微軟正黑體" panose="020B0604030504040204" pitchFamily="34" charset="-120"/>
              <a:ea typeface="微軟正黑體" panose="020B0604030504040204" pitchFamily="34" charset="-120"/>
            </a:endParaRPr>
          </a:p>
        </p:txBody>
      </p:sp>
      <p:sp>
        <p:nvSpPr>
          <p:cNvPr id="24" name="向左箭號 23"/>
          <p:cNvSpPr/>
          <p:nvPr/>
        </p:nvSpPr>
        <p:spPr>
          <a:xfrm>
            <a:off x="2809577" y="2919261"/>
            <a:ext cx="1609725" cy="9525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文字方塊 24"/>
          <p:cNvSpPr txBox="1"/>
          <p:nvPr/>
        </p:nvSpPr>
        <p:spPr>
          <a:xfrm>
            <a:off x="837604" y="2550684"/>
            <a:ext cx="2019300" cy="646331"/>
          </a:xfrm>
          <a:prstGeom prst="rect">
            <a:avLst/>
          </a:prstGeom>
          <a:solidFill>
            <a:schemeClr val="bg1">
              <a:lumMod val="95000"/>
            </a:schemeClr>
          </a:solidFill>
        </p:spPr>
        <p:txBody>
          <a:bodyPr wrap="square" rtlCol="0">
            <a:spAutoFit/>
          </a:bodyPr>
          <a:lstStyle/>
          <a:p>
            <a:r>
              <a:rPr lang="zh-TW" altLang="en-US" dirty="0" smtClean="0">
                <a:latin typeface="微軟正黑體" panose="020B0604030504040204" pitchFamily="34" charset="-120"/>
                <a:ea typeface="微軟正黑體" panose="020B0604030504040204" pitchFamily="34" charset="-120"/>
              </a:rPr>
              <a:t>請依畢業證書上之畢業學校全銜書寫</a:t>
            </a:r>
            <a:endParaRPr lang="zh-TW" altLang="en-US" dirty="0">
              <a:latin typeface="微軟正黑體" panose="020B0604030504040204" pitchFamily="34" charset="-120"/>
              <a:ea typeface="微軟正黑體" panose="020B0604030504040204" pitchFamily="34" charset="-120"/>
            </a:endParaRPr>
          </a:p>
        </p:txBody>
      </p:sp>
      <p:sp>
        <p:nvSpPr>
          <p:cNvPr id="26" name="向右箭號 25"/>
          <p:cNvSpPr/>
          <p:nvPr/>
        </p:nvSpPr>
        <p:spPr>
          <a:xfrm>
            <a:off x="5981105" y="3092240"/>
            <a:ext cx="438150" cy="10477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文字方塊 26"/>
          <p:cNvSpPr txBox="1"/>
          <p:nvPr/>
        </p:nvSpPr>
        <p:spPr>
          <a:xfrm>
            <a:off x="6416279" y="2988185"/>
            <a:ext cx="1681163" cy="369332"/>
          </a:xfrm>
          <a:prstGeom prst="rect">
            <a:avLst/>
          </a:prstGeom>
          <a:solidFill>
            <a:schemeClr val="bg1">
              <a:lumMod val="85000"/>
            </a:schemeClr>
          </a:solidFill>
        </p:spPr>
        <p:txBody>
          <a:bodyPr wrap="square" rtlCol="0">
            <a:spAutoFit/>
          </a:bodyPr>
          <a:lstStyle/>
          <a:p>
            <a:r>
              <a:rPr lang="zh-TW" altLang="en-US" dirty="0" smtClean="0">
                <a:latin typeface="微軟正黑體" panose="020B0604030504040204" pitchFamily="34" charset="-120"/>
                <a:ea typeface="微軟正黑體" panose="020B0604030504040204" pitchFamily="34" charset="-120"/>
              </a:rPr>
              <a:t>學士學歷薪點</a:t>
            </a:r>
            <a:endParaRPr lang="zh-TW" altLang="en-US" dirty="0">
              <a:latin typeface="微軟正黑體" panose="020B0604030504040204" pitchFamily="34" charset="-120"/>
              <a:ea typeface="微軟正黑體" panose="020B0604030504040204" pitchFamily="34" charset="-120"/>
            </a:endParaRPr>
          </a:p>
        </p:txBody>
      </p:sp>
      <p:sp>
        <p:nvSpPr>
          <p:cNvPr id="28" name="五邊形 27"/>
          <p:cNvSpPr/>
          <p:nvPr/>
        </p:nvSpPr>
        <p:spPr>
          <a:xfrm>
            <a:off x="-2" y="70337"/>
            <a:ext cx="3130064" cy="792000"/>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b="1" dirty="0" smtClean="0">
                <a:latin typeface="微軟正黑體" panose="020B0604030504040204" pitchFamily="34" charset="-120"/>
                <a:ea typeface="微軟正黑體" panose="020B0604030504040204" pitchFamily="34" charset="-120"/>
              </a:rPr>
              <a:t>未取得教師證具</a:t>
            </a:r>
            <a:r>
              <a:rPr lang="zh-TW" altLang="zh-TW" b="1" dirty="0" smtClean="0">
                <a:latin typeface="微軟正黑體" panose="020B0604030504040204" pitchFamily="34" charset="-120"/>
                <a:ea typeface="微軟正黑體" panose="020B0604030504040204" pitchFamily="34" charset="-120"/>
              </a:rPr>
              <a:t>該代理教育階段類(科)別之合格教師證書</a:t>
            </a:r>
            <a:r>
              <a:rPr lang="zh-TW" altLang="en-US" b="1" dirty="0" smtClean="0">
                <a:latin typeface="微軟正黑體" panose="020B0604030504040204" pitchFamily="34" charset="-120"/>
                <a:ea typeface="微軟正黑體" panose="020B0604030504040204" pitchFamily="34" charset="-120"/>
              </a:rPr>
              <a:t>範本</a:t>
            </a:r>
            <a:endParaRPr lang="zh-TW" altLang="en-US" b="1" dirty="0">
              <a:latin typeface="微軟正黑體" panose="020B0604030504040204" pitchFamily="34" charset="-120"/>
              <a:ea typeface="微軟正黑體" panose="020B0604030504040204" pitchFamily="34" charset="-120"/>
            </a:endParaRPr>
          </a:p>
        </p:txBody>
      </p:sp>
      <p:sp>
        <p:nvSpPr>
          <p:cNvPr id="29" name="矩形 28"/>
          <p:cNvSpPr/>
          <p:nvPr/>
        </p:nvSpPr>
        <p:spPr>
          <a:xfrm>
            <a:off x="8524874" y="6014334"/>
            <a:ext cx="3576271" cy="6242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微軟正黑體" panose="020B0604030504040204" pitchFamily="34" charset="-120"/>
                <a:ea typeface="微軟正黑體" panose="020B0604030504040204" pitchFamily="34" charset="-120"/>
              </a:rPr>
              <a:t>敘薪通知書</a:t>
            </a:r>
            <a:r>
              <a:rPr lang="en-US" altLang="zh-TW" dirty="0" smtClean="0">
                <a:solidFill>
                  <a:schemeClr val="tx1"/>
                </a:solidFill>
                <a:latin typeface="微軟正黑體" panose="020B0604030504040204" pitchFamily="34" charset="-120"/>
                <a:ea typeface="微軟正黑體" panose="020B0604030504040204" pitchFamily="34" charset="-120"/>
              </a:rPr>
              <a:t>-</a:t>
            </a:r>
            <a:r>
              <a:rPr lang="zh-TW" altLang="en-US" dirty="0" smtClean="0">
                <a:solidFill>
                  <a:schemeClr val="tx1"/>
                </a:solidFill>
                <a:latin typeface="微軟正黑體" panose="020B0604030504040204" pitchFamily="34" charset="-120"/>
                <a:ea typeface="微軟正黑體" panose="020B0604030504040204" pitchFamily="34" charset="-120"/>
              </a:rPr>
              <a:t>文末蓋校長簽字章</a:t>
            </a:r>
            <a:endParaRPr lang="zh-TW" altLang="en-US" dirty="0">
              <a:solidFill>
                <a:schemeClr val="tx1"/>
              </a:solidFill>
              <a:latin typeface="微軟正黑體" panose="020B0604030504040204" pitchFamily="34" charset="-120"/>
              <a:ea typeface="微軟正黑體" panose="020B0604030504040204" pitchFamily="34" charset="-120"/>
            </a:endParaRPr>
          </a:p>
        </p:txBody>
      </p:sp>
      <p:sp>
        <p:nvSpPr>
          <p:cNvPr id="2" name="矩形 1"/>
          <p:cNvSpPr/>
          <p:nvPr/>
        </p:nvSpPr>
        <p:spPr>
          <a:xfrm>
            <a:off x="4419302" y="2407835"/>
            <a:ext cx="372071" cy="1143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向左箭號 3"/>
          <p:cNvSpPr/>
          <p:nvPr/>
        </p:nvSpPr>
        <p:spPr>
          <a:xfrm>
            <a:off x="3429000" y="2407835"/>
            <a:ext cx="949569" cy="1143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p:cNvSpPr txBox="1"/>
          <p:nvPr/>
        </p:nvSpPr>
        <p:spPr>
          <a:xfrm>
            <a:off x="1503485" y="2092569"/>
            <a:ext cx="1846384" cy="369332"/>
          </a:xfrm>
          <a:prstGeom prst="rect">
            <a:avLst/>
          </a:prstGeom>
          <a:solidFill>
            <a:schemeClr val="bg1">
              <a:lumMod val="95000"/>
            </a:schemeClr>
          </a:solidFill>
        </p:spPr>
        <p:txBody>
          <a:bodyPr wrap="square" rtlCol="0">
            <a:spAutoFit/>
          </a:bodyPr>
          <a:lstStyle/>
          <a:p>
            <a:r>
              <a:rPr lang="zh-TW" altLang="en-US" dirty="0" smtClean="0">
                <a:latin typeface="微軟正黑體" panose="020B0604030504040204" pitchFamily="34" charset="-120"/>
                <a:ea typeface="微軟正黑體" panose="020B0604030504040204" pitchFamily="34" charset="-120"/>
              </a:rPr>
              <a:t>姓名請完整繕打</a:t>
            </a:r>
            <a:endParaRPr lang="zh-TW" altLang="en-US" dirty="0">
              <a:latin typeface="微軟正黑體" panose="020B0604030504040204" pitchFamily="34" charset="-120"/>
              <a:ea typeface="微軟正黑體" panose="020B0604030504040204" pitchFamily="34" charset="-120"/>
            </a:endParaRPr>
          </a:p>
        </p:txBody>
      </p:sp>
      <p:sp>
        <p:nvSpPr>
          <p:cNvPr id="13" name="矩形 12"/>
          <p:cNvSpPr/>
          <p:nvPr/>
        </p:nvSpPr>
        <p:spPr>
          <a:xfrm>
            <a:off x="4605338" y="3251786"/>
            <a:ext cx="1375767" cy="12640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向左箭號 13"/>
          <p:cNvSpPr/>
          <p:nvPr/>
        </p:nvSpPr>
        <p:spPr>
          <a:xfrm>
            <a:off x="3004199" y="3251786"/>
            <a:ext cx="1441938" cy="103567"/>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文字方塊 17"/>
          <p:cNvSpPr txBox="1"/>
          <p:nvPr/>
        </p:nvSpPr>
        <p:spPr>
          <a:xfrm>
            <a:off x="165772" y="3245638"/>
            <a:ext cx="2854569" cy="338554"/>
          </a:xfrm>
          <a:prstGeom prst="rect">
            <a:avLst/>
          </a:prstGeom>
          <a:solidFill>
            <a:schemeClr val="bg1">
              <a:lumMod val="95000"/>
            </a:schemeClr>
          </a:solidFill>
        </p:spPr>
        <p:txBody>
          <a:bodyPr wrap="square" rtlCol="0">
            <a:spAutoFit/>
          </a:bodyPr>
          <a:lstStyle/>
          <a:p>
            <a:r>
              <a:rPr lang="zh-TW" altLang="en-US" sz="1600" dirty="0" smtClean="0">
                <a:latin typeface="微軟正黑體" panose="020B0604030504040204" pitchFamily="34" charset="-120"/>
                <a:ea typeface="微軟正黑體" panose="020B0604030504040204" pitchFamily="34" charset="-120"/>
              </a:rPr>
              <a:t>聘期始日並為</a:t>
            </a:r>
            <a:r>
              <a:rPr lang="zh-TW" altLang="en-US" sz="1600" dirty="0" smtClean="0">
                <a:solidFill>
                  <a:srgbClr val="FF0000"/>
                </a:solidFill>
                <a:latin typeface="微軟正黑體" panose="020B0604030504040204" pitchFamily="34" charset="-120"/>
                <a:ea typeface="微軟正黑體" panose="020B0604030504040204" pitchFamily="34" charset="-120"/>
              </a:rPr>
              <a:t>實際到職起薪日</a:t>
            </a:r>
            <a:endParaRPr lang="zh-TW" altLang="en-US" sz="1600" dirty="0">
              <a:solidFill>
                <a:srgbClr val="FF0000"/>
              </a:solidFill>
              <a:latin typeface="微軟正黑體" panose="020B0604030504040204" pitchFamily="34" charset="-120"/>
              <a:ea typeface="微軟正黑體" panose="020B0604030504040204" pitchFamily="34" charset="-120"/>
            </a:endParaRPr>
          </a:p>
        </p:txBody>
      </p:sp>
      <p:sp>
        <p:nvSpPr>
          <p:cNvPr id="21" name="矩形 20"/>
          <p:cNvSpPr/>
          <p:nvPr/>
        </p:nvSpPr>
        <p:spPr>
          <a:xfrm>
            <a:off x="5714256" y="1466313"/>
            <a:ext cx="2185214" cy="276999"/>
          </a:xfrm>
          <a:prstGeom prst="rect">
            <a:avLst/>
          </a:prstGeom>
          <a:noFill/>
        </p:spPr>
        <p:txBody>
          <a:bodyPr wrap="none" lIns="91440" tIns="45720" rIns="91440" bIns="45720">
            <a:spAutoFit/>
          </a:bodyPr>
          <a:lstStyle/>
          <a:p>
            <a:pPr algn="ctr"/>
            <a:r>
              <a:rPr lang="zh-TW" altLang="en-US" sz="1200" b="1" dirty="0" smtClean="0">
                <a:solidFill>
                  <a:srgbClr val="FF0000"/>
                </a:solidFill>
                <a:latin typeface="新細明體" panose="02020500000000000000" pitchFamily="18" charset="-120"/>
                <a:ea typeface="新細明體" panose="02020500000000000000" pitchFamily="18" charset="-120"/>
              </a:rPr>
              <a:t>★</a:t>
            </a:r>
            <a:r>
              <a:rPr lang="zh-TW" altLang="en-US" sz="1200" b="1" dirty="0" smtClean="0">
                <a:solidFill>
                  <a:srgbClr val="FF0000"/>
                </a:solidFill>
                <a:latin typeface="Adobe 繁黑體 Std B" panose="020B0700000000000000" pitchFamily="34" charset="-120"/>
                <a:ea typeface="Adobe 繁黑體 Std B" panose="020B0700000000000000" pitchFamily="34" charset="-120"/>
              </a:rPr>
              <a:t>發文</a:t>
            </a:r>
            <a:r>
              <a:rPr lang="zh-TW" altLang="en-US" sz="1200" b="1" dirty="0">
                <a:solidFill>
                  <a:srgbClr val="FF0000"/>
                </a:solidFill>
                <a:latin typeface="Adobe 繁黑體 Std B" panose="020B0700000000000000" pitchFamily="34" charset="-120"/>
                <a:ea typeface="Adobe 繁黑體 Std B" panose="020B0700000000000000" pitchFamily="34" charset="-120"/>
              </a:rPr>
              <a:t>日期不得早於生效日期</a:t>
            </a:r>
          </a:p>
        </p:txBody>
      </p:sp>
    </p:spTree>
    <p:extLst>
      <p:ext uri="{BB962C8B-B14F-4D97-AF65-F5344CB8AC3E}">
        <p14:creationId xmlns:p14="http://schemas.microsoft.com/office/powerpoint/2010/main" val="907939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大自然插畫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629_TF03431377.potx" id="{5F11E0DD-30B8-4A83-86E1-3832B0A07BB5}" vid="{756EBAC3-D534-49DF-AED1-697ACE8B1B09}"/>
    </a:ext>
  </a:extLst>
</a:theme>
</file>

<file path=ppt/theme/theme2.xml><?xml version="1.0" encoding="utf-8"?>
<a:theme xmlns:a="http://schemas.openxmlformats.org/drawingml/2006/main" name="Office 佈景主題">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以繪畫表現景觀設計的自然風景簡報 (寬螢幕)</Template>
  <TotalTime>1713</TotalTime>
  <Words>2083</Words>
  <Application>Microsoft Office PowerPoint</Application>
  <PresentationFormat>寬螢幕</PresentationFormat>
  <Paragraphs>164</Paragraphs>
  <Slides>16</Slides>
  <Notes>4</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16</vt:i4>
      </vt:variant>
    </vt:vector>
  </HeadingPairs>
  <TitlesOfParts>
    <vt:vector size="27" baseType="lpstr">
      <vt:lpstr>Adobe 繁黑體 Std B</vt:lpstr>
      <vt:lpstr>Salesforce Sans</vt:lpstr>
      <vt:lpstr>微軟正黑體</vt:lpstr>
      <vt:lpstr>新細明體</vt:lpstr>
      <vt:lpstr>標楷體</vt:lpstr>
      <vt:lpstr>Arial</vt:lpstr>
      <vt:lpstr>Segoe Print</vt:lpstr>
      <vt:lpstr>Times New Roman</vt:lpstr>
      <vt:lpstr>Wingdings</vt:lpstr>
      <vt:lpstr>Wingdings 2</vt:lpstr>
      <vt:lpstr>大自然插畫 16X9</vt:lpstr>
      <vt:lpstr>花蓮縣政府所屬各級學校辦理長期代理教師敘薪作業注意事項</vt:lpstr>
      <vt:lpstr>代理教師敘薪流程</vt:lpstr>
      <vt:lpstr>【代理教師敘薪流程】</vt:lpstr>
      <vt:lpstr>代理教師敘薪 起敘薪級</vt:lpstr>
      <vt:lpstr>國外學士或碩士學歷之採計規定 </vt:lpstr>
      <vt:lpstr>核發敘薪通知書注意事項</vt:lpstr>
      <vt:lpstr>請使用公文整合資訊系統中「敘薪通知書」格式繕製</vt:lpstr>
      <vt:lpstr>繕製敘薪通知書內容注意- 請使用公文整合資訊系統點選「敘薪通知書」格式繕製</vt:lpstr>
      <vt:lpstr>PowerPoint 簡報</vt:lpstr>
      <vt:lpstr>PowerPoint 簡報</vt:lpstr>
      <vt:lpstr>PowerPoint 簡報</vt:lpstr>
      <vt:lpstr>PowerPoint 簡報</vt:lpstr>
      <vt:lpstr>敘薪案副本送本府核備需檢附之資料 </vt:lpstr>
      <vt:lpstr>送敘薪副知案前，請再次確認並填寫代理教師敘薪自主檢核表</vt:lpstr>
      <vt:lpstr>公文送本府注意事項</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授權學校辦理代理教師敘薪作業製發敘薪通知書範例</dc:title>
  <dc:creator>楊雅如</dc:creator>
  <cp:lastModifiedBy>王藝蓉</cp:lastModifiedBy>
  <cp:revision>153</cp:revision>
  <cp:lastPrinted>2021-01-29T00:36:59Z</cp:lastPrinted>
  <dcterms:created xsi:type="dcterms:W3CDTF">2021-01-22T01:19:00Z</dcterms:created>
  <dcterms:modified xsi:type="dcterms:W3CDTF">2023-06-15T06:12:17Z</dcterms:modified>
</cp:coreProperties>
</file>