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9" r:id="rId3"/>
    <p:sldId id="266" r:id="rId4"/>
    <p:sldId id="267" r:id="rId5"/>
    <p:sldId id="280" r:id="rId6"/>
    <p:sldId id="281" r:id="rId7"/>
    <p:sldId id="286" r:id="rId8"/>
    <p:sldId id="279" r:id="rId9"/>
    <p:sldId id="285" r:id="rId10"/>
    <p:sldId id="282" r:id="rId11"/>
    <p:sldId id="283" r:id="rId12"/>
    <p:sldId id="287" r:id="rId13"/>
    <p:sldId id="288" r:id="rId14"/>
    <p:sldId id="290" r:id="rId15"/>
    <p:sldId id="289" r:id="rId16"/>
    <p:sldId id="265" r:id="rId1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E1AA1F"/>
    <a:srgbClr val="FFFFFF"/>
    <a:srgbClr val="F1EEE7"/>
    <a:srgbClr val="F9F8F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2572" autoAdjust="0"/>
  </p:normalViewPr>
  <p:slideViewPr>
    <p:cSldViewPr>
      <p:cViewPr>
        <p:scale>
          <a:sx n="72" d="100"/>
          <a:sy n="72" d="100"/>
        </p:scale>
        <p:origin x="-1104" y="-24"/>
      </p:cViewPr>
      <p:guideLst>
        <p:guide orient="horz" pos="2160"/>
        <p:guide pos="2880"/>
      </p:guideLst>
    </p:cSldViewPr>
  </p:slideViewPr>
  <p:notesTextViewPr>
    <p:cViewPr>
      <p:scale>
        <a:sx n="100" d="100"/>
        <a:sy n="100" d="100"/>
      </p:scale>
      <p:origin x="0" y="0"/>
    </p:cViewPr>
  </p:notesTextViewPr>
  <p:notesViewPr>
    <p:cSldViewPr>
      <p:cViewPr varScale="1">
        <p:scale>
          <a:sx n="65" d="100"/>
          <a:sy n="65" d="100"/>
        </p:scale>
        <p:origin x="-2844" y="-12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24180D-9C38-4651-B83B-F2874735F76F}" type="datetimeFigureOut">
              <a:rPr lang="zh-CN" altLang="en-US" smtClean="0"/>
              <a:pPr/>
              <a:t>2016-11-21</a:t>
            </a:fld>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FD76B0-AA02-4231-88CF-295F50479BB4}" type="slidenum">
              <a:rPr lang="zh-CN" altLang="en-US" smtClean="0"/>
              <a:pPr/>
              <a:t>‹#›</a:t>
            </a:fld>
            <a:endParaRPr lang="zh-CN" altLang="en-US"/>
          </a:p>
        </p:txBody>
      </p:sp>
      <p:sp>
        <p:nvSpPr>
          <p:cNvPr id="6" name="页脚占位符 5"/>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Tree>
    <p:extLst>
      <p:ext uri="{BB962C8B-B14F-4D97-AF65-F5344CB8AC3E}">
        <p14:creationId xmlns="" xmlns:p14="http://schemas.microsoft.com/office/powerpoint/2010/main" val="2766505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1A96D8-4CB9-4091-8BA5-500DE843F068}" type="datetimeFigureOut">
              <a:rPr lang="zh-CN" altLang="en-US" smtClean="0"/>
              <a:pPr/>
              <a:t>2016-11-21</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D3EA61-33B6-4184-91BA-1D33ED8545DC}" type="slidenum">
              <a:rPr lang="zh-CN" altLang="en-US" smtClean="0"/>
              <a:pPr/>
              <a:t>‹#›</a:t>
            </a:fld>
            <a:endParaRPr lang="zh-CN" altLang="en-US"/>
          </a:p>
        </p:txBody>
      </p:sp>
    </p:spTree>
    <p:extLst>
      <p:ext uri="{BB962C8B-B14F-4D97-AF65-F5344CB8AC3E}">
        <p14:creationId xmlns="" xmlns:p14="http://schemas.microsoft.com/office/powerpoint/2010/main" val="3510381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B3D3EA61-33B6-4184-91BA-1D33ED8545DC}" type="slidenum">
              <a:rPr lang="zh-CN" altLang="en-US" smtClean="0"/>
              <a:pPr/>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TW" altLang="en-US" dirty="0" smtClean="0"/>
              <a:t>一、為展現本縣團隊精神並配合大會精神總錦標競賽，請配合於開閉幕</a:t>
            </a:r>
            <a:r>
              <a:rPr lang="zh-TW" altLang="en-US" baseline="0" dirty="0" smtClean="0"/>
              <a:t> 、頒獎適時起立揮手及齊聲隊呼。</a:t>
            </a:r>
            <a:endParaRPr lang="en-US" altLang="zh-TW" baseline="0" dirty="0" smtClean="0"/>
          </a:p>
          <a:p>
            <a:r>
              <a:rPr lang="zh-TW" altLang="en-US" baseline="0" dirty="0" smtClean="0"/>
              <a:t>二、屆時將於遊覽車上由各領隊，帶領隊呼練習，請全體人員配合。</a:t>
            </a:r>
            <a:endParaRPr lang="zh-CN" altLang="en-US" dirty="0"/>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11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12</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13</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14</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15</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16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D63BAE3-63DD-4D67-ABF9-1FF3645FE8BB}" type="datetimeFigureOut">
              <a:rPr lang="zh-CN" altLang="en-US" smtClean="0"/>
              <a:pPr/>
              <a:t>2016-11-21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3A5210B-141D-41A7-B97E-8E9C7FB59DA0}" type="slidenum">
              <a:rPr lang="zh-CN" altLang="en-US" smtClean="0"/>
              <a:pPr/>
              <a:t>‹#›</a:t>
            </a:fld>
            <a:endParaRPr lang="zh-CN" altLang="en-US"/>
          </a:p>
        </p:txBody>
      </p:sp>
      <p:sp>
        <p:nvSpPr>
          <p:cNvPr id="6" name="矩形 5"/>
          <p:cNvSpPr/>
          <p:nvPr userDrawn="1"/>
        </p:nvSpPr>
        <p:spPr>
          <a:xfrm rot="405946">
            <a:off x="1722413" y="751694"/>
            <a:ext cx="7000924" cy="5130193"/>
          </a:xfrm>
          <a:prstGeom prst="rect">
            <a:avLst/>
          </a:prstGeom>
          <a:solidFill>
            <a:srgbClr val="F1EEE7"/>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zh-CN" altLang="en-US" sz="1800" kern="1200">
              <a:solidFill>
                <a:schemeClr val="lt1"/>
              </a:solidFill>
              <a:latin typeface="+mn-lt"/>
              <a:ea typeface="+mn-ea"/>
              <a:cs typeface="+mn-cs"/>
            </a:endParaRPr>
          </a:p>
        </p:txBody>
      </p:sp>
      <p:sp>
        <p:nvSpPr>
          <p:cNvPr id="7" name="矩形 6"/>
          <p:cNvSpPr/>
          <p:nvPr userDrawn="1"/>
        </p:nvSpPr>
        <p:spPr>
          <a:xfrm rot="238879">
            <a:off x="1501042" y="664975"/>
            <a:ext cx="7000924" cy="5527909"/>
          </a:xfrm>
          <a:prstGeom prst="rect">
            <a:avLst/>
          </a:prstGeom>
          <a:solidFill>
            <a:srgbClr val="F9F8F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357158" y="285728"/>
            <a:ext cx="8001056" cy="6143668"/>
          </a:xfrm>
          <a:prstGeom prst="rect">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返校3-_03.png"/>
          <p:cNvPicPr>
            <a:picLocks noChangeAspect="1"/>
          </p:cNvPicPr>
          <p:nvPr userDrawn="1"/>
        </p:nvPicPr>
        <p:blipFill>
          <a:blip r:embed="rId3" cstate="print"/>
          <a:stretch>
            <a:fillRect/>
          </a:stretch>
        </p:blipFill>
        <p:spPr>
          <a:xfrm>
            <a:off x="6715140" y="5392429"/>
            <a:ext cx="2179850" cy="1465571"/>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仅标题">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D63BAE3-63DD-4D67-ABF9-1FF3645FE8BB}" type="datetimeFigureOut">
              <a:rPr lang="zh-CN" altLang="en-US" smtClean="0"/>
              <a:pPr/>
              <a:t>2016-11-21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3A5210B-141D-41A7-B97E-8E9C7FB59DA0}" type="slidenum">
              <a:rPr lang="zh-CN" altLang="en-US" smtClean="0"/>
              <a:pPr/>
              <a:t>‹#›</a:t>
            </a:fld>
            <a:endParaRPr lang="zh-CN" altLang="en-US"/>
          </a:p>
        </p:txBody>
      </p:sp>
      <p:sp>
        <p:nvSpPr>
          <p:cNvPr id="10" name="矩形 9"/>
          <p:cNvSpPr/>
          <p:nvPr userDrawn="1"/>
        </p:nvSpPr>
        <p:spPr>
          <a:xfrm rot="192655">
            <a:off x="1652785" y="405926"/>
            <a:ext cx="7000924" cy="5645791"/>
          </a:xfrm>
          <a:prstGeom prst="rect">
            <a:avLst/>
          </a:prstGeom>
          <a:solidFill>
            <a:srgbClr val="F1EEE7"/>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zh-CN" altLang="en-US" sz="1800" kern="1200">
              <a:solidFill>
                <a:schemeClr val="lt1"/>
              </a:solidFill>
              <a:latin typeface="+mn-lt"/>
              <a:ea typeface="+mn-ea"/>
              <a:cs typeface="+mn-cs"/>
            </a:endParaRPr>
          </a:p>
        </p:txBody>
      </p:sp>
      <p:sp>
        <p:nvSpPr>
          <p:cNvPr id="11" name="矩形 10"/>
          <p:cNvSpPr/>
          <p:nvPr userDrawn="1"/>
        </p:nvSpPr>
        <p:spPr>
          <a:xfrm rot="21104426">
            <a:off x="628569" y="543817"/>
            <a:ext cx="7000924" cy="5527909"/>
          </a:xfrm>
          <a:prstGeom prst="rect">
            <a:avLst/>
          </a:prstGeom>
          <a:solidFill>
            <a:srgbClr val="F9F8F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500034" y="214290"/>
            <a:ext cx="8001056" cy="6255630"/>
          </a:xfrm>
          <a:prstGeom prst="rect">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descr="返校3-_06.png"/>
          <p:cNvPicPr>
            <a:picLocks noChangeAspect="1"/>
          </p:cNvPicPr>
          <p:nvPr userDrawn="1"/>
        </p:nvPicPr>
        <p:blipFill>
          <a:blip r:embed="rId3" cstate="print"/>
          <a:stretch>
            <a:fillRect/>
          </a:stretch>
        </p:blipFill>
        <p:spPr>
          <a:xfrm>
            <a:off x="6858016" y="5500702"/>
            <a:ext cx="2071718" cy="123411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D63BAE3-63DD-4D67-ABF9-1FF3645FE8BB}" type="datetimeFigureOut">
              <a:rPr lang="zh-CN" altLang="en-US" smtClean="0"/>
              <a:pPr/>
              <a:t>2016-11-21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3A5210B-141D-41A7-B97E-8E9C7FB59DA0}"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4D63BAE3-63DD-4D67-ABF9-1FF3645FE8BB}" type="datetimeFigureOut">
              <a:rPr lang="zh-CN" altLang="en-US" smtClean="0"/>
              <a:pPr/>
              <a:t>2016-11-21</a:t>
            </a:fld>
            <a:endParaRPr lang="zh-CN" altLang="en-US"/>
          </a:p>
        </p:txBody>
      </p:sp>
      <p:sp>
        <p:nvSpPr>
          <p:cNvPr id="4" name="頁尾版面配置區 3"/>
          <p:cNvSpPr>
            <a:spLocks noGrp="1"/>
          </p:cNvSpPr>
          <p:nvPr>
            <p:ph type="ftr" sz="quarter" idx="11"/>
          </p:nvPr>
        </p:nvSpPr>
        <p:spPr/>
        <p:txBody>
          <a:bodyPr/>
          <a:lstStyle/>
          <a:p>
            <a:endParaRPr lang="zh-CN" altLang="en-US"/>
          </a:p>
        </p:txBody>
      </p:sp>
      <p:sp>
        <p:nvSpPr>
          <p:cNvPr id="5" name="投影片編號版面配置區 4"/>
          <p:cNvSpPr>
            <a:spLocks noGrp="1"/>
          </p:cNvSpPr>
          <p:nvPr>
            <p:ph type="sldNum" sz="quarter" idx="12"/>
          </p:nvPr>
        </p:nvSpPr>
        <p:spPr/>
        <p:txBody>
          <a:bodyPr/>
          <a:lstStyle/>
          <a:p>
            <a:fld id="{83A5210B-141D-41A7-B97E-8E9C7FB59DA0}" type="slidenum">
              <a:rPr lang="zh-CN" altLang="en-US" smtClean="0"/>
              <a:pPr/>
              <a:t>‹#›</a:t>
            </a:fld>
            <a:endParaRPr lang="zh-CN" altLang="en-US"/>
          </a:p>
        </p:txBody>
      </p:sp>
      <p:sp>
        <p:nvSpPr>
          <p:cNvPr id="7" name="內容版面配置區 6"/>
          <p:cNvSpPr>
            <a:spLocks noGrp="1"/>
          </p:cNvSpPr>
          <p:nvPr>
            <p:ph sz="quarter" idx="13"/>
          </p:nvPr>
        </p:nvSpPr>
        <p:spPr>
          <a:xfrm>
            <a:off x="642910" y="1785926"/>
            <a:ext cx="8358246" cy="435771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占位符 4"/>
          <p:cNvSpPr>
            <a:spLocks noGrp="1"/>
          </p:cNvSpPr>
          <p:nvPr>
            <p:ph type="dt" sz="half" idx="10"/>
          </p:nvPr>
        </p:nvSpPr>
        <p:spPr/>
        <p:txBody>
          <a:bodyPr/>
          <a:lstStyle/>
          <a:p>
            <a:fld id="{4D63BAE3-63DD-4D67-ABF9-1FF3645FE8BB}" type="datetimeFigureOut">
              <a:rPr lang="zh-CN" altLang="en-US" smtClean="0"/>
              <a:pPr/>
              <a:t>2016-11-21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3A5210B-141D-41A7-B97E-8E9C7FB59DA0}"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占位符 4"/>
          <p:cNvSpPr>
            <a:spLocks noGrp="1"/>
          </p:cNvSpPr>
          <p:nvPr>
            <p:ph type="dt" sz="half" idx="10"/>
          </p:nvPr>
        </p:nvSpPr>
        <p:spPr/>
        <p:txBody>
          <a:bodyPr/>
          <a:lstStyle/>
          <a:p>
            <a:fld id="{4D63BAE3-63DD-4D67-ABF9-1FF3645FE8BB}" type="datetimeFigureOut">
              <a:rPr lang="zh-CN" altLang="en-US" smtClean="0"/>
              <a:pPr/>
              <a:t>2016-11-21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3A5210B-141D-41A7-B97E-8E9C7FB59DA0}"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smtClean="0"/>
              <a:t>按一下以編輯母片標題樣式</a:t>
            </a:r>
            <a:endParaRPr lang="zh-CN" altLang="en-US"/>
          </a:p>
        </p:txBody>
      </p:sp>
      <p:sp>
        <p:nvSpPr>
          <p:cNvPr id="3" name="竖排文字占位符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4" name="日期占位符 3"/>
          <p:cNvSpPr>
            <a:spLocks noGrp="1"/>
          </p:cNvSpPr>
          <p:nvPr>
            <p:ph type="dt" sz="half" idx="10"/>
          </p:nvPr>
        </p:nvSpPr>
        <p:spPr/>
        <p:txBody>
          <a:bodyPr/>
          <a:lstStyle/>
          <a:p>
            <a:fld id="{4D63BAE3-63DD-4D67-ABF9-1FF3645FE8BB}" type="datetimeFigureOut">
              <a:rPr lang="zh-CN" altLang="en-US" smtClean="0"/>
              <a:pPr/>
              <a:t>2016-11-21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A5210B-141D-41A7-B97E-8E9C7FB59DA0}"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4" name="日期占位符 3"/>
          <p:cNvSpPr>
            <a:spLocks noGrp="1"/>
          </p:cNvSpPr>
          <p:nvPr>
            <p:ph type="dt" sz="half" idx="10"/>
          </p:nvPr>
        </p:nvSpPr>
        <p:spPr/>
        <p:txBody>
          <a:bodyPr/>
          <a:lstStyle/>
          <a:p>
            <a:fld id="{4D63BAE3-63DD-4D67-ABF9-1FF3645FE8BB}" type="datetimeFigureOut">
              <a:rPr lang="zh-CN" altLang="en-US" smtClean="0"/>
              <a:pPr/>
              <a:t>2016-11-21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A5210B-141D-41A7-B97E-8E9C7FB59DA0}"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7" name="标题 1"/>
          <p:cNvSpPr>
            <a:spLocks noGrp="1"/>
          </p:cNvSpPr>
          <p:nvPr>
            <p:ph type="title"/>
          </p:nvPr>
        </p:nvSpPr>
        <p:spPr>
          <a:xfrm>
            <a:off x="714348" y="1928791"/>
            <a:ext cx="7772400" cy="1362075"/>
          </a:xfrm>
        </p:spPr>
        <p:txBody>
          <a:bodyPr anchor="t"/>
          <a:lstStyle>
            <a:lvl1pPr algn="l">
              <a:defRPr sz="4000" b="1" cap="all"/>
            </a:lvl1pPr>
          </a:lstStyle>
          <a:p>
            <a:r>
              <a:rPr lang="zh-TW" altLang="en-US" smtClean="0"/>
              <a:t>按一下以編輯母片標題樣式</a:t>
            </a:r>
            <a:endParaRPr lang="zh-CN" altLang="en-US"/>
          </a:p>
        </p:txBody>
      </p:sp>
      <p:sp>
        <p:nvSpPr>
          <p:cNvPr id="8" name="文本占位符 2"/>
          <p:cNvSpPr>
            <a:spLocks noGrp="1"/>
          </p:cNvSpPr>
          <p:nvPr>
            <p:ph type="body" idx="1"/>
          </p:nvPr>
        </p:nvSpPr>
        <p:spPr>
          <a:xfrm>
            <a:off x="714348" y="4286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占位符 3"/>
          <p:cNvSpPr>
            <a:spLocks noGrp="1"/>
          </p:cNvSpPr>
          <p:nvPr>
            <p:ph type="dt" sz="half" idx="10"/>
          </p:nvPr>
        </p:nvSpPr>
        <p:spPr/>
        <p:txBody>
          <a:bodyPr/>
          <a:lstStyle/>
          <a:p>
            <a:fld id="{4D63BAE3-63DD-4D67-ABF9-1FF3645FE8BB}" type="datetimeFigureOut">
              <a:rPr lang="zh-CN" altLang="en-US" smtClean="0"/>
              <a:pPr/>
              <a:t>2016-11-21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A5210B-141D-41A7-B97E-8E9C7FB59DA0}"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节标题">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7" name="图片 6" descr="返校3-_06.png"/>
          <p:cNvPicPr>
            <a:picLocks noChangeAspect="1"/>
          </p:cNvPicPr>
          <p:nvPr userDrawn="1"/>
        </p:nvPicPr>
        <p:blipFill>
          <a:blip r:embed="rId3" cstate="print"/>
          <a:stretch>
            <a:fillRect/>
          </a:stretch>
        </p:blipFill>
        <p:spPr>
          <a:xfrm>
            <a:off x="214282" y="5357826"/>
            <a:ext cx="2071718" cy="123411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节标题">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7" name="图片 6" descr="返校3-_03.png"/>
          <p:cNvPicPr>
            <a:picLocks noChangeAspect="1"/>
          </p:cNvPicPr>
          <p:nvPr userDrawn="1"/>
        </p:nvPicPr>
        <p:blipFill>
          <a:blip r:embed="rId3" cstate="print"/>
          <a:stretch>
            <a:fillRect/>
          </a:stretch>
        </p:blipFill>
        <p:spPr>
          <a:xfrm>
            <a:off x="6429388" y="5305299"/>
            <a:ext cx="2309446" cy="155270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节标题">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5" name="矩形 4"/>
          <p:cNvSpPr/>
          <p:nvPr userDrawn="1"/>
        </p:nvSpPr>
        <p:spPr>
          <a:xfrm rot="405946">
            <a:off x="1349356" y="751694"/>
            <a:ext cx="7000924" cy="5130193"/>
          </a:xfrm>
          <a:prstGeom prst="rect">
            <a:avLst/>
          </a:prstGeom>
          <a:solidFill>
            <a:srgbClr val="F1EEE7"/>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zh-CN" altLang="en-US" sz="1800" kern="1200">
              <a:solidFill>
                <a:schemeClr val="lt1"/>
              </a:solidFill>
              <a:latin typeface="+mn-lt"/>
              <a:ea typeface="+mn-ea"/>
              <a:cs typeface="+mn-cs"/>
            </a:endParaRPr>
          </a:p>
        </p:txBody>
      </p:sp>
      <p:sp>
        <p:nvSpPr>
          <p:cNvPr id="4" name="矩形 3"/>
          <p:cNvSpPr/>
          <p:nvPr userDrawn="1"/>
        </p:nvSpPr>
        <p:spPr>
          <a:xfrm rot="238879">
            <a:off x="1112119" y="664975"/>
            <a:ext cx="7000924" cy="5527909"/>
          </a:xfrm>
          <a:prstGeom prst="rect">
            <a:avLst/>
          </a:prstGeom>
          <a:solidFill>
            <a:srgbClr val="F9F8F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714348" y="285728"/>
            <a:ext cx="7215238" cy="6143668"/>
          </a:xfrm>
          <a:prstGeom prst="rect">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返校3-_03.png"/>
          <p:cNvPicPr>
            <a:picLocks noChangeAspect="1"/>
          </p:cNvPicPr>
          <p:nvPr userDrawn="1"/>
        </p:nvPicPr>
        <p:blipFill>
          <a:blip r:embed="rId3" cstate="print"/>
          <a:stretch>
            <a:fillRect/>
          </a:stretch>
        </p:blipFill>
        <p:spPr>
          <a:xfrm>
            <a:off x="6715140" y="5392429"/>
            <a:ext cx="2179850" cy="146557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节标题">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5" name="矩形 4"/>
          <p:cNvSpPr/>
          <p:nvPr userDrawn="1"/>
        </p:nvSpPr>
        <p:spPr>
          <a:xfrm rot="192655">
            <a:off x="1581348" y="477363"/>
            <a:ext cx="7000924" cy="5645791"/>
          </a:xfrm>
          <a:prstGeom prst="rect">
            <a:avLst/>
          </a:prstGeom>
          <a:solidFill>
            <a:srgbClr val="F1EEE7"/>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zh-CN" altLang="en-US" sz="1800" kern="1200">
              <a:solidFill>
                <a:schemeClr val="lt1"/>
              </a:solidFill>
              <a:latin typeface="+mn-lt"/>
              <a:ea typeface="+mn-ea"/>
              <a:cs typeface="+mn-cs"/>
            </a:endParaRPr>
          </a:p>
        </p:txBody>
      </p:sp>
      <p:sp>
        <p:nvSpPr>
          <p:cNvPr id="4" name="矩形 3"/>
          <p:cNvSpPr/>
          <p:nvPr userDrawn="1"/>
        </p:nvSpPr>
        <p:spPr>
          <a:xfrm rot="21104426">
            <a:off x="628569" y="543817"/>
            <a:ext cx="7000924" cy="5527909"/>
          </a:xfrm>
          <a:prstGeom prst="rect">
            <a:avLst/>
          </a:prstGeom>
          <a:solidFill>
            <a:srgbClr val="F9F8F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928662" y="285728"/>
            <a:ext cx="7429552" cy="6143668"/>
          </a:xfrm>
          <a:prstGeom prst="rect">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返校3-_06.png"/>
          <p:cNvPicPr>
            <a:picLocks noChangeAspect="1"/>
          </p:cNvPicPr>
          <p:nvPr userDrawn="1"/>
        </p:nvPicPr>
        <p:blipFill>
          <a:blip r:embed="rId3" cstate="print"/>
          <a:stretch>
            <a:fillRect/>
          </a:stretch>
        </p:blipFill>
        <p:spPr>
          <a:xfrm>
            <a:off x="6858016" y="5500702"/>
            <a:ext cx="2071718" cy="123411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smtClean="0"/>
              <a:t>按一下以編輯母片標題樣式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5" name="日期占位符 4"/>
          <p:cNvSpPr>
            <a:spLocks noGrp="1"/>
          </p:cNvSpPr>
          <p:nvPr>
            <p:ph type="dt" sz="half" idx="10"/>
          </p:nvPr>
        </p:nvSpPr>
        <p:spPr/>
        <p:txBody>
          <a:bodyPr/>
          <a:lstStyle/>
          <a:p>
            <a:fld id="{4D63BAE3-63DD-4D67-ABF9-1FF3645FE8BB}" type="datetimeFigureOut">
              <a:rPr lang="zh-CN" altLang="en-US" smtClean="0"/>
              <a:pPr/>
              <a:t>2016-11-21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3A5210B-141D-41A7-B97E-8E9C7FB59DA0}" type="slidenum">
              <a:rPr lang="zh-CN" altLang="en-US" smtClean="0"/>
              <a:pPr/>
              <a:t>‹#›</a:t>
            </a:fld>
            <a:endParaRPr lang="zh-CN" altLang="en-US"/>
          </a:p>
        </p:txBody>
      </p:sp>
      <p:pic>
        <p:nvPicPr>
          <p:cNvPr id="8" name="图片 7" descr="广告.pn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比较">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63BAE3-63DD-4D67-ABF9-1FF3645FE8BB}" type="datetimeFigureOut">
              <a:rPr lang="zh-CN" altLang="en-US" smtClean="0"/>
              <a:pPr/>
              <a:t>2016-11-21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A5210B-141D-41A7-B97E-8E9C7FB59DA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63" r:id="rId7"/>
    <p:sldLayoutId id="2147483652" r:id="rId8"/>
    <p:sldLayoutId id="2147483653" r:id="rId9"/>
    <p:sldLayoutId id="2147483654" r:id="rId10"/>
    <p:sldLayoutId id="2147483664" r:id="rId11"/>
    <p:sldLayoutId id="2147483655" r:id="rId12"/>
    <p:sldLayoutId id="2147483665" r:id="rId13"/>
    <p:sldLayoutId id="2147483656" r:id="rId14"/>
    <p:sldLayoutId id="2147483657" r:id="rId15"/>
    <p:sldLayoutId id="2147483658" r:id="rId16"/>
    <p:sldLayoutId id="2147483659"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lang105.mlc.edu.tw/Module/Home/Index.php" TargetMode="Externa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59.125.86.118/"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hyperlink" Target="http://language.hlc.edu.tw/"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hyperlink" Target="http://lang105.mlc.edu.tw/Module/Pages/Index.php?ID=28"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11560" y="2564904"/>
            <a:ext cx="4816960" cy="830997"/>
          </a:xfrm>
          <a:prstGeom prst="rect">
            <a:avLst/>
          </a:prstGeom>
          <a:solidFill>
            <a:srgbClr val="E1AA1F">
              <a:alpha val="80000"/>
            </a:srgbClr>
          </a:solidFill>
        </p:spPr>
        <p:txBody>
          <a:bodyPr wrap="none">
            <a:spAutoFit/>
          </a:bodyPr>
          <a:lstStyle/>
          <a:p>
            <a:r>
              <a:rPr lang="zh-TW" altLang="en-US" sz="2400" dirty="0" smtClean="0">
                <a:latin typeface="Arial" pitchFamily="34" charset="0"/>
                <a:cs typeface="Arial" pitchFamily="34" charset="0"/>
              </a:rPr>
              <a:t>會議地點</a:t>
            </a:r>
            <a:r>
              <a:rPr lang="en-US" altLang="zh-TW" sz="2400" dirty="0" smtClean="0">
                <a:latin typeface="Arial" pitchFamily="34" charset="0"/>
                <a:cs typeface="Arial" pitchFamily="34" charset="0"/>
              </a:rPr>
              <a:t>:</a:t>
            </a:r>
            <a:r>
              <a:rPr lang="zh-TW" altLang="en-US" sz="2400" dirty="0" smtClean="0">
                <a:latin typeface="Arial" pitchFamily="34" charset="0"/>
                <a:cs typeface="Arial" pitchFamily="34" charset="0"/>
              </a:rPr>
              <a:t>太昌國小</a:t>
            </a:r>
            <a:endParaRPr lang="en-US" altLang="zh-TW" sz="2400" dirty="0" smtClean="0">
              <a:latin typeface="Arial" pitchFamily="34" charset="0"/>
              <a:cs typeface="Arial" pitchFamily="34" charset="0"/>
            </a:endParaRPr>
          </a:p>
          <a:p>
            <a:r>
              <a:rPr lang="zh-TW" altLang="en-US" sz="2400" dirty="0" smtClean="0">
                <a:latin typeface="Arial" pitchFamily="34" charset="0"/>
                <a:cs typeface="Arial" pitchFamily="34" charset="0"/>
              </a:rPr>
              <a:t>會議時間</a:t>
            </a:r>
            <a:r>
              <a:rPr lang="en-US" altLang="zh-TW" sz="2400" dirty="0" smtClean="0">
                <a:latin typeface="Arial" pitchFamily="34" charset="0"/>
                <a:cs typeface="Arial" pitchFamily="34" charset="0"/>
              </a:rPr>
              <a:t>:105</a:t>
            </a:r>
            <a:r>
              <a:rPr lang="zh-TW" altLang="en-US" sz="2400" dirty="0" smtClean="0">
                <a:latin typeface="Arial" pitchFamily="34" charset="0"/>
                <a:cs typeface="Arial" pitchFamily="34" charset="0"/>
              </a:rPr>
              <a:t>年</a:t>
            </a:r>
            <a:r>
              <a:rPr lang="en-US" altLang="zh-TW" sz="2400" dirty="0" smtClean="0">
                <a:latin typeface="Arial" pitchFamily="34" charset="0"/>
                <a:cs typeface="Arial" pitchFamily="34" charset="0"/>
              </a:rPr>
              <a:t>11</a:t>
            </a:r>
            <a:r>
              <a:rPr lang="zh-TW" altLang="en-US" sz="2400" dirty="0" smtClean="0">
                <a:latin typeface="Arial" pitchFamily="34" charset="0"/>
                <a:cs typeface="Arial" pitchFamily="34" charset="0"/>
              </a:rPr>
              <a:t>月</a:t>
            </a:r>
            <a:r>
              <a:rPr lang="en-US" altLang="zh-TW" sz="2400" dirty="0" smtClean="0">
                <a:latin typeface="Arial" pitchFamily="34" charset="0"/>
                <a:cs typeface="Arial" pitchFamily="34" charset="0"/>
              </a:rPr>
              <a:t>19</a:t>
            </a:r>
            <a:r>
              <a:rPr lang="zh-TW" altLang="en-US" sz="2400" dirty="0" smtClean="0">
                <a:latin typeface="Arial" pitchFamily="34" charset="0"/>
                <a:cs typeface="Arial" pitchFamily="34" charset="0"/>
              </a:rPr>
              <a:t>日下午</a:t>
            </a:r>
            <a:r>
              <a:rPr lang="en-US" altLang="zh-TW" sz="2400" dirty="0" smtClean="0">
                <a:latin typeface="Arial" pitchFamily="34" charset="0"/>
                <a:cs typeface="Arial" pitchFamily="34" charset="0"/>
              </a:rPr>
              <a:t>1:30</a:t>
            </a:r>
          </a:p>
        </p:txBody>
      </p:sp>
      <p:sp>
        <p:nvSpPr>
          <p:cNvPr id="4" name="矩形 3"/>
          <p:cNvSpPr/>
          <p:nvPr/>
        </p:nvSpPr>
        <p:spPr>
          <a:xfrm>
            <a:off x="1106092" y="555949"/>
            <a:ext cx="6854762" cy="1015663"/>
          </a:xfrm>
          <a:prstGeom prst="rect">
            <a:avLst/>
          </a:prstGeom>
        </p:spPr>
        <p:txBody>
          <a:bodyPr wrap="none">
            <a:spAutoFit/>
          </a:bodyPr>
          <a:lstStyle/>
          <a:p>
            <a:r>
              <a:rPr lang="en-US" altLang="zh-TW" sz="6000" b="1" dirty="0" smtClean="0">
                <a:latin typeface="Arial" pitchFamily="34" charset="0"/>
                <a:cs typeface="Arial" pitchFamily="34" charset="0"/>
              </a:rPr>
              <a:t>105</a:t>
            </a:r>
            <a:r>
              <a:rPr lang="zh-TW" altLang="en-US" sz="6000" b="1" dirty="0" smtClean="0">
                <a:latin typeface="Arial" pitchFamily="34" charset="0"/>
                <a:cs typeface="Arial" pitchFamily="34" charset="0"/>
              </a:rPr>
              <a:t>年全國語文競賽</a:t>
            </a:r>
            <a:endParaRPr lang="zh-CN" altLang="en-US" sz="6000" b="1" dirty="0">
              <a:latin typeface="Arial" pitchFamily="34" charset="0"/>
              <a:cs typeface="Arial" pitchFamily="34" charset="0"/>
            </a:endParaRPr>
          </a:p>
        </p:txBody>
      </p:sp>
      <p:sp>
        <p:nvSpPr>
          <p:cNvPr id="9" name="矩形 8"/>
          <p:cNvSpPr/>
          <p:nvPr/>
        </p:nvSpPr>
        <p:spPr>
          <a:xfrm>
            <a:off x="1643042" y="1585729"/>
            <a:ext cx="5857916" cy="590931"/>
          </a:xfrm>
          <a:prstGeom prst="rect">
            <a:avLst/>
          </a:prstGeom>
        </p:spPr>
        <p:txBody>
          <a:bodyPr wrap="square">
            <a:spAutoFit/>
          </a:bodyPr>
          <a:lstStyle/>
          <a:p>
            <a:pPr marL="361950" lvl="1" indent="-361950">
              <a:lnSpc>
                <a:spcPct val="90000"/>
              </a:lnSpc>
              <a:spcBef>
                <a:spcPct val="20000"/>
              </a:spcBef>
              <a:buFont typeface="Arial" pitchFamily="34" charset="0"/>
              <a:buChar char="–"/>
              <a:defRPr/>
            </a:pPr>
            <a:r>
              <a:rPr lang="zh-TW" altLang="en-US" sz="3600" dirty="0" smtClean="0">
                <a:ea typeface="宋体" charset="-122"/>
              </a:rPr>
              <a:t>花蓮縣代表隊行前說明會</a:t>
            </a:r>
            <a:endParaRPr lang="en-US" altLang="zh-CN" sz="3600" dirty="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950997" y="482795"/>
            <a:ext cx="6336704" cy="605284"/>
            <a:chOff x="304800" y="867705"/>
            <a:chExt cx="4267200" cy="501840"/>
          </a:xfrm>
        </p:grpSpPr>
        <p:sp>
          <p:nvSpPr>
            <p:cNvPr id="4" name="圓角矩形 3"/>
            <p:cNvSpPr/>
            <p:nvPr/>
          </p:nvSpPr>
          <p:spPr>
            <a:xfrm>
              <a:off x="304800" y="867705"/>
              <a:ext cx="4267200" cy="501840"/>
            </a:xfrm>
            <a:prstGeom prst="roundRect">
              <a:avLst/>
            </a:prstGeom>
          </p:spPr>
          <p:style>
            <a:lnRef idx="0">
              <a:schemeClr val="lt1">
                <a:hueOff val="0"/>
                <a:satOff val="0"/>
                <a:lumOff val="0"/>
                <a:alphaOff val="0"/>
              </a:schemeClr>
            </a:lnRef>
            <a:fillRef idx="3">
              <a:schemeClr val="accent3">
                <a:hueOff val="2250053"/>
                <a:satOff val="-3376"/>
                <a:lumOff val="-549"/>
                <a:alphaOff val="0"/>
              </a:schemeClr>
            </a:fillRef>
            <a:effectRef idx="2">
              <a:schemeClr val="accent3">
                <a:hueOff val="2250053"/>
                <a:satOff val="-3376"/>
                <a:lumOff val="-549"/>
                <a:alphaOff val="0"/>
              </a:schemeClr>
            </a:effectRef>
            <a:fontRef idx="minor">
              <a:schemeClr val="lt1"/>
            </a:fontRef>
          </p:style>
        </p:sp>
        <p:sp>
          <p:nvSpPr>
            <p:cNvPr id="5" name="圓角矩形 4"/>
            <p:cNvSpPr/>
            <p:nvPr/>
          </p:nvSpPr>
          <p:spPr>
            <a:xfrm>
              <a:off x="329298" y="892203"/>
              <a:ext cx="4218204"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755650">
                <a:lnSpc>
                  <a:spcPct val="90000"/>
                </a:lnSpc>
                <a:spcBef>
                  <a:spcPct val="0"/>
                </a:spcBef>
                <a:spcAft>
                  <a:spcPct val="35000"/>
                </a:spcAft>
              </a:pPr>
              <a:r>
                <a:rPr lang="zh-TW" altLang="en-US" sz="2800" kern="1200" dirty="0" smtClean="0"/>
                <a:t>二、競賽員注意事項</a:t>
              </a:r>
              <a:r>
                <a:rPr lang="en-US" altLang="zh-TW" sz="2800" kern="1200" dirty="0" smtClean="0"/>
                <a:t>-</a:t>
              </a:r>
              <a:r>
                <a:rPr lang="zh-TW" altLang="en-US" sz="2800" dirty="0" smtClean="0"/>
                <a:t>專屬網站</a:t>
              </a:r>
              <a:endParaRPr lang="zh-CN" altLang="en-US" sz="2800" kern="1200" dirty="0"/>
            </a:p>
          </p:txBody>
        </p:sp>
      </p:grpSp>
      <p:sp>
        <p:nvSpPr>
          <p:cNvPr id="6" name="矩形 5"/>
          <p:cNvSpPr/>
          <p:nvPr/>
        </p:nvSpPr>
        <p:spPr>
          <a:xfrm>
            <a:off x="1071538" y="1714488"/>
            <a:ext cx="6858048" cy="1726627"/>
          </a:xfrm>
          <a:prstGeom prst="rect">
            <a:avLst/>
          </a:prstGeom>
        </p:spPr>
        <p:txBody>
          <a:bodyPr wrap="square">
            <a:spAutoFit/>
          </a:bodyPr>
          <a:lstStyle/>
          <a:p>
            <a:pPr algn="just">
              <a:defRPr/>
            </a:pPr>
            <a:endParaRPr lang="en-US" altLang="zh-TW" sz="2700" dirty="0" smtClean="0">
              <a:latin typeface="標楷體" pitchFamily="65" charset="-120"/>
              <a:ea typeface="標楷體" pitchFamily="65" charset="-120"/>
            </a:endParaRPr>
          </a:p>
          <a:p>
            <a:pPr algn="just">
              <a:lnSpc>
                <a:spcPct val="90000"/>
              </a:lnSpc>
              <a:spcBef>
                <a:spcPct val="20000"/>
              </a:spcBef>
              <a:defRPr/>
            </a:pPr>
            <a:endParaRPr lang="en-US" altLang="zh-TW" sz="2400" dirty="0" smtClean="0">
              <a:solidFill>
                <a:srgbClr val="0000FF"/>
              </a:solidFill>
              <a:latin typeface="+mn-ea"/>
            </a:endParaRPr>
          </a:p>
          <a:p>
            <a:pPr algn="just">
              <a:lnSpc>
                <a:spcPct val="90000"/>
              </a:lnSpc>
              <a:spcBef>
                <a:spcPct val="20000"/>
              </a:spcBef>
              <a:defRPr/>
            </a:pPr>
            <a:endParaRPr lang="en-US" altLang="zh-TW" sz="2400" dirty="0">
              <a:solidFill>
                <a:srgbClr val="0000FF"/>
              </a:solidFill>
              <a:latin typeface="+mn-ea"/>
            </a:endParaRPr>
          </a:p>
          <a:p>
            <a:pPr algn="just">
              <a:lnSpc>
                <a:spcPct val="90000"/>
              </a:lnSpc>
              <a:spcBef>
                <a:spcPct val="20000"/>
              </a:spcBef>
              <a:defRPr/>
            </a:pPr>
            <a:endParaRPr lang="en-US" altLang="zh-TW" sz="2400" dirty="0">
              <a:solidFill>
                <a:srgbClr val="0000FF"/>
              </a:solidFill>
              <a:latin typeface="+mn-ea"/>
            </a:endParaRPr>
          </a:p>
        </p:txBody>
      </p:sp>
      <p:sp>
        <p:nvSpPr>
          <p:cNvPr id="7" name="矩形 6"/>
          <p:cNvSpPr/>
          <p:nvPr/>
        </p:nvSpPr>
        <p:spPr>
          <a:xfrm>
            <a:off x="1071538" y="1357298"/>
            <a:ext cx="6572296" cy="3970318"/>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just">
              <a:buFont typeface="Arial" pitchFamily="34" charset="0"/>
              <a:buChar char="•"/>
              <a:defRPr/>
            </a:pPr>
            <a:r>
              <a:rPr lang="zh-TW" altLang="en-US" sz="2800" b="1" dirty="0" smtClean="0">
                <a:latin typeface="標楷體" pitchFamily="65" charset="-120"/>
                <a:ea typeface="標楷體" pitchFamily="65" charset="-120"/>
              </a:rPr>
              <a:t>各競賽項目應注意事項及進行程序請於比賽前詳細參閱大會網站或花蓮縣語文競賽網站</a:t>
            </a:r>
            <a:endParaRPr lang="en-US" altLang="zh-TW" sz="2800" b="1" dirty="0" smtClean="0">
              <a:latin typeface="標楷體" pitchFamily="65" charset="-120"/>
              <a:ea typeface="標楷體" pitchFamily="65" charset="-120"/>
            </a:endParaRPr>
          </a:p>
          <a:p>
            <a:pPr algn="just">
              <a:defRPr/>
            </a:pPr>
            <a:r>
              <a:rPr lang="zh-TW" altLang="en-US" sz="2800" dirty="0" smtClean="0">
                <a:latin typeface="標楷體" pitchFamily="65" charset="-120"/>
                <a:ea typeface="標楷體" pitchFamily="65" charset="-120"/>
                <a:hlinkClick r:id="rId2"/>
              </a:rPr>
              <a:t>中華民國</a:t>
            </a:r>
            <a:r>
              <a:rPr lang="en-US" altLang="zh-TW" sz="2800" dirty="0" smtClean="0">
                <a:latin typeface="標楷體" pitchFamily="65" charset="-120"/>
                <a:ea typeface="標楷體" pitchFamily="65" charset="-120"/>
                <a:hlinkClick r:id="rId2"/>
              </a:rPr>
              <a:t>105</a:t>
            </a:r>
            <a:r>
              <a:rPr lang="zh-TW" altLang="en-US" sz="2800" dirty="0" smtClean="0">
                <a:latin typeface="標楷體" pitchFamily="65" charset="-120"/>
                <a:ea typeface="標楷體" pitchFamily="65" charset="-120"/>
                <a:hlinkClick r:id="rId2"/>
              </a:rPr>
              <a:t>年全國語文競賽</a:t>
            </a:r>
            <a:endParaRPr lang="en-US" altLang="zh-TW" sz="2800" dirty="0" smtClean="0">
              <a:latin typeface="標楷體" pitchFamily="65" charset="-120"/>
              <a:ea typeface="標楷體" pitchFamily="65" charset="-120"/>
            </a:endParaRPr>
          </a:p>
          <a:p>
            <a:pPr algn="just">
              <a:defRPr/>
            </a:pPr>
            <a:endParaRPr lang="en-US" altLang="zh-TW" sz="2800" dirty="0" smtClean="0">
              <a:latin typeface="標楷體" pitchFamily="65" charset="-120"/>
              <a:ea typeface="標楷體" pitchFamily="65" charset="-120"/>
            </a:endParaRPr>
          </a:p>
          <a:p>
            <a:pPr algn="just">
              <a:defRPr/>
            </a:pPr>
            <a:endParaRPr lang="en-US" altLang="zh-TW" sz="2800" dirty="0" smtClean="0">
              <a:latin typeface="標楷體" pitchFamily="65" charset="-120"/>
              <a:ea typeface="標楷體" pitchFamily="65" charset="-120"/>
            </a:endParaRPr>
          </a:p>
          <a:p>
            <a:pPr algn="just">
              <a:defRPr/>
            </a:pPr>
            <a:endParaRPr lang="en-US" altLang="zh-TW" sz="2800" b="1" u="heavy" dirty="0" smtClean="0">
              <a:solidFill>
                <a:srgbClr val="FF0000"/>
              </a:solidFill>
              <a:latin typeface="標楷體" pitchFamily="65" charset="-120"/>
              <a:ea typeface="標楷體" pitchFamily="65" charset="-120"/>
            </a:endParaRPr>
          </a:p>
          <a:p>
            <a:pPr algn="just">
              <a:defRPr/>
            </a:pPr>
            <a:endParaRPr lang="en-US" altLang="zh-TW" sz="2800" b="1" u="heavy" dirty="0" smtClean="0">
              <a:solidFill>
                <a:srgbClr val="FF0000"/>
              </a:solidFill>
              <a:latin typeface="標楷體" pitchFamily="65" charset="-120"/>
              <a:ea typeface="標楷體" pitchFamily="65" charset="-120"/>
            </a:endParaRPr>
          </a:p>
          <a:p>
            <a:pPr>
              <a:defRPr/>
            </a:pPr>
            <a:endParaRPr lang="en-US" altLang="zh-TW" sz="2800" u="sng" dirty="0" smtClean="0">
              <a:solidFill>
                <a:schemeClr val="accent3">
                  <a:lumMod val="50000"/>
                </a:schemeClr>
              </a:solidFill>
              <a:latin typeface="標楷體" pitchFamily="65" charset="-120"/>
              <a:ea typeface="標楷體" pitchFamily="65" charset="-120"/>
            </a:endParaRPr>
          </a:p>
        </p:txBody>
      </p:sp>
      <p:pic>
        <p:nvPicPr>
          <p:cNvPr id="8" name="圖片 7" descr="未命名.bmp"/>
          <p:cNvPicPr>
            <a:picLocks noChangeAspect="1"/>
          </p:cNvPicPr>
          <p:nvPr/>
        </p:nvPicPr>
        <p:blipFill>
          <a:blip r:embed="rId3"/>
          <a:stretch>
            <a:fillRect/>
          </a:stretch>
        </p:blipFill>
        <p:spPr>
          <a:xfrm>
            <a:off x="4286248" y="3214686"/>
            <a:ext cx="4643438" cy="335758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向左箭號 10"/>
          <p:cNvSpPr/>
          <p:nvPr/>
        </p:nvSpPr>
        <p:spPr>
          <a:xfrm>
            <a:off x="5572132" y="3571876"/>
            <a:ext cx="1785950" cy="1857388"/>
          </a:xfrm>
          <a:prstGeom prst="lef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 name="Rectangle 3"/>
          <p:cNvSpPr txBox="1">
            <a:spLocks noChangeArrowheads="1"/>
          </p:cNvSpPr>
          <p:nvPr/>
        </p:nvSpPr>
        <p:spPr>
          <a:xfrm>
            <a:off x="1285852" y="1428736"/>
            <a:ext cx="6643734" cy="3837916"/>
          </a:xfrm>
          <a:prstGeom prst="rect">
            <a:avLst/>
          </a:prstGeom>
        </p:spPr>
        <p:txBody>
          <a:bodyPr/>
          <a:lstStyle/>
          <a:p>
            <a:pPr marR="0" lvl="0" algn="l" defTabSz="914400" rtl="0" eaLnBrk="1" fontAlgn="auto" latinLnBrk="0" hangingPunct="1">
              <a:lnSpc>
                <a:spcPct val="90000"/>
              </a:lnSpc>
              <a:spcBef>
                <a:spcPct val="20000"/>
              </a:spcBef>
              <a:spcAft>
                <a:spcPts val="0"/>
              </a:spcAft>
              <a:buClrTx/>
              <a:buSzTx/>
              <a:tabLst/>
              <a:defRPr/>
            </a:pPr>
            <a:r>
              <a:rPr kumimoji="0" lang="zh-TW" altLang="en-US" sz="2800" i="0" u="none" strike="noStrike" kern="1200" cap="none" spc="0" normalizeH="0" baseline="0" noProof="0" dirty="0" smtClean="0">
                <a:ln>
                  <a:noFill/>
                </a:ln>
                <a:effectLst/>
                <a:uLnTx/>
                <a:uFillTx/>
                <a:latin typeface="Times New Roman" pitchFamily="18" charset="0"/>
                <a:ea typeface="標楷體" pitchFamily="65" charset="-120"/>
                <a:cs typeface="Times New Roman" pitchFamily="18" charset="0"/>
              </a:rPr>
              <a:t>全國的菁英看這裡</a:t>
            </a:r>
            <a:r>
              <a:rPr kumimoji="0" lang="en-US" altLang="zh-TW" sz="2800" i="0" u="none" strike="noStrike" kern="1200" cap="none" spc="0" normalizeH="0" baseline="0" noProof="0" dirty="0" smtClean="0">
                <a:ln>
                  <a:noFill/>
                </a:ln>
                <a:effectLst/>
                <a:uLnTx/>
                <a:uFillTx/>
                <a:latin typeface="Times New Roman" pitchFamily="18" charset="0"/>
                <a:ea typeface="標楷體" pitchFamily="65" charset="-120"/>
                <a:cs typeface="Times New Roman" pitchFamily="18" charset="0"/>
              </a:rPr>
              <a:t>~</a:t>
            </a:r>
            <a:r>
              <a:rPr kumimoji="0" lang="zh-TW" altLang="en-US" sz="2800" i="0" u="none" strike="noStrike" kern="1200" cap="none" spc="0" normalizeH="0" baseline="0" noProof="0" dirty="0" smtClean="0">
                <a:ln>
                  <a:noFill/>
                </a:ln>
                <a:effectLst/>
                <a:uLnTx/>
                <a:uFillTx/>
                <a:latin typeface="Times New Roman" pitchFamily="18" charset="0"/>
                <a:ea typeface="標楷體" pitchFamily="65" charset="-120"/>
                <a:cs typeface="Times New Roman" pitchFamily="18" charset="0"/>
              </a:rPr>
              <a:t>         </a:t>
            </a:r>
            <a:endParaRPr kumimoji="0" lang="en-US" altLang="zh-TW" sz="2800" i="0" u="none" strike="noStrike" kern="1200" cap="none" spc="0" normalizeH="0" baseline="0" noProof="0" dirty="0" smtClean="0">
              <a:ln>
                <a:noFill/>
              </a:ln>
              <a:effectLst/>
              <a:uLnTx/>
              <a:uFillTx/>
              <a:latin typeface="Times New Roman" pitchFamily="18" charset="0"/>
              <a:ea typeface="標楷體" pitchFamily="65" charset="-120"/>
              <a:cs typeface="Times New Roman" pitchFamily="18" charset="0"/>
            </a:endParaRPr>
          </a:p>
          <a:p>
            <a:pPr marR="0" lvl="0" algn="l" defTabSz="914400" rtl="0" eaLnBrk="1" fontAlgn="auto" latinLnBrk="0" hangingPunct="1">
              <a:lnSpc>
                <a:spcPct val="90000"/>
              </a:lnSpc>
              <a:spcBef>
                <a:spcPct val="20000"/>
              </a:spcBef>
              <a:spcAft>
                <a:spcPts val="0"/>
              </a:spcAft>
              <a:buClrTx/>
              <a:buSzTx/>
              <a:tabLst/>
              <a:defRPr/>
            </a:pPr>
            <a:r>
              <a:rPr kumimoji="0" lang="zh-TW" altLang="en-US" sz="2800" b="1" i="0" u="none" strike="noStrike" kern="1200" cap="none" spc="0" normalizeH="0" baseline="0" noProof="0" dirty="0" smtClean="0">
                <a:ln>
                  <a:noFill/>
                </a:ln>
                <a:effectLst/>
                <a:uLnTx/>
                <a:uFillTx/>
                <a:latin typeface="Times New Roman" pitchFamily="18" charset="0"/>
                <a:ea typeface="標楷體" pitchFamily="65" charset="-120"/>
                <a:cs typeface="Times New Roman" pitchFamily="18" charset="0"/>
              </a:rPr>
              <a:t>讓我現在來告訴你</a:t>
            </a:r>
            <a:r>
              <a:rPr kumimoji="0" lang="en-US" altLang="zh-TW" sz="2800" b="1" i="0" u="none" strike="noStrike" kern="1200" cap="none" spc="0" normalizeH="0" baseline="0" noProof="0" dirty="0" smtClean="0">
                <a:ln>
                  <a:noFill/>
                </a:ln>
                <a:effectLst/>
                <a:uLnTx/>
                <a:uFillTx/>
                <a:latin typeface="Times New Roman" pitchFamily="18" charset="0"/>
                <a:ea typeface="標楷體" pitchFamily="65" charset="-120"/>
                <a:cs typeface="Times New Roman" pitchFamily="18" charset="0"/>
              </a:rPr>
              <a:t>~</a:t>
            </a:r>
          </a:p>
          <a:p>
            <a:pPr marR="0" lvl="0" algn="l" defTabSz="914400" rtl="0" eaLnBrk="1" fontAlgn="auto" latinLnBrk="0" hangingPunct="1">
              <a:lnSpc>
                <a:spcPct val="90000"/>
              </a:lnSpc>
              <a:spcBef>
                <a:spcPct val="20000"/>
              </a:spcBef>
              <a:spcAft>
                <a:spcPts val="0"/>
              </a:spcAft>
              <a:buClrTx/>
              <a:buSzTx/>
              <a:tabLst/>
              <a:defRPr/>
            </a:pPr>
            <a:r>
              <a:rPr lang="zh-TW" altLang="en-US" sz="2800" dirty="0" smtClean="0">
                <a:latin typeface="Times New Roman" pitchFamily="18" charset="0"/>
                <a:ea typeface="標楷體" pitchFamily="65" charset="-120"/>
                <a:cs typeface="Times New Roman" pitchFamily="18" charset="0"/>
              </a:rPr>
              <a:t>花蓮的風景             </a:t>
            </a:r>
            <a:r>
              <a:rPr lang="zh-TW" altLang="en-US" sz="2800" b="1" dirty="0" smtClean="0">
                <a:latin typeface="Times New Roman" pitchFamily="18" charset="0"/>
                <a:ea typeface="標楷體" pitchFamily="65" charset="-120"/>
                <a:cs typeface="Times New Roman" pitchFamily="18" charset="0"/>
              </a:rPr>
              <a:t>山青水綠</a:t>
            </a:r>
            <a:r>
              <a:rPr lang="en-US" altLang="zh-TW" sz="2800" b="1" dirty="0" smtClean="0">
                <a:latin typeface="Times New Roman" pitchFamily="18" charset="0"/>
                <a:ea typeface="標楷體" pitchFamily="65" charset="-120"/>
                <a:cs typeface="Times New Roman" pitchFamily="18" charset="0"/>
              </a:rPr>
              <a:t>!</a:t>
            </a:r>
          </a:p>
          <a:p>
            <a:pPr marR="0" lvl="0" algn="l" defTabSz="914400" rtl="0" eaLnBrk="1" fontAlgn="auto" latinLnBrk="0" hangingPunct="1">
              <a:lnSpc>
                <a:spcPct val="90000"/>
              </a:lnSpc>
              <a:spcBef>
                <a:spcPct val="20000"/>
              </a:spcBef>
              <a:spcAft>
                <a:spcPts val="0"/>
              </a:spcAft>
              <a:buClrTx/>
              <a:buSzTx/>
              <a:tabLst/>
              <a:defRPr/>
            </a:pPr>
            <a:r>
              <a:rPr kumimoji="0" lang="zh-TW" altLang="en-US" sz="2800" i="0" u="none" strike="noStrike" kern="1200" cap="none" spc="0" normalizeH="0" baseline="0" noProof="0" dirty="0" smtClean="0">
                <a:ln>
                  <a:noFill/>
                </a:ln>
                <a:effectLst/>
                <a:uLnTx/>
                <a:uFillTx/>
                <a:latin typeface="Times New Roman" pitchFamily="18" charset="0"/>
                <a:ea typeface="標楷體" pitchFamily="65" charset="-120"/>
                <a:cs typeface="Times New Roman" pitchFamily="18" charset="0"/>
              </a:rPr>
              <a:t>花蓮的選手</a:t>
            </a:r>
            <a:r>
              <a:rPr kumimoji="0" lang="zh-TW" altLang="en-US" sz="2800" i="0" u="none" strike="noStrike" kern="1200" cap="none" spc="0" normalizeH="0" noProof="0" dirty="0" smtClean="0">
                <a:ln>
                  <a:noFill/>
                </a:ln>
                <a:effectLst/>
                <a:uLnTx/>
                <a:uFillTx/>
                <a:latin typeface="Times New Roman" pitchFamily="18" charset="0"/>
                <a:ea typeface="標楷體" pitchFamily="65" charset="-120"/>
                <a:cs typeface="Times New Roman" pitchFamily="18" charset="0"/>
              </a:rPr>
              <a:t>             </a:t>
            </a:r>
            <a:r>
              <a:rPr kumimoji="0" lang="zh-TW" altLang="en-US" sz="2800" b="1" i="0" u="none" strike="noStrike" kern="1200" cap="none" spc="0" normalizeH="0" noProof="0" dirty="0" smtClean="0">
                <a:ln>
                  <a:noFill/>
                </a:ln>
                <a:effectLst/>
                <a:uLnTx/>
                <a:uFillTx/>
                <a:latin typeface="Times New Roman" pitchFamily="18" charset="0"/>
                <a:ea typeface="標楷體" pitchFamily="65" charset="-120"/>
                <a:cs typeface="Times New Roman" pitchFamily="18" charset="0"/>
              </a:rPr>
              <a:t>卓</a:t>
            </a:r>
            <a:r>
              <a:rPr lang="zh-TW" altLang="en-US" sz="2800" b="1" dirty="0" smtClean="0">
                <a:latin typeface="Times New Roman" pitchFamily="18" charset="0"/>
                <a:ea typeface="標楷體" pitchFamily="65" charset="-120"/>
                <a:cs typeface="Times New Roman" pitchFamily="18" charset="0"/>
              </a:rPr>
              <a:t>越超群</a:t>
            </a:r>
            <a:r>
              <a:rPr lang="en-US" altLang="zh-TW" sz="2800" b="1" dirty="0" smtClean="0">
                <a:latin typeface="Times New Roman" pitchFamily="18" charset="0"/>
                <a:ea typeface="標楷體" pitchFamily="65" charset="-120"/>
                <a:cs typeface="Times New Roman" pitchFamily="18" charset="0"/>
              </a:rPr>
              <a:t>!</a:t>
            </a:r>
          </a:p>
          <a:p>
            <a:pPr lvl="0">
              <a:lnSpc>
                <a:spcPct val="90000"/>
              </a:lnSpc>
              <a:spcBef>
                <a:spcPct val="20000"/>
              </a:spcBef>
              <a:defRPr/>
            </a:pPr>
            <a:r>
              <a:rPr lang="zh-TW" altLang="en-US" sz="2800" dirty="0" smtClean="0">
                <a:latin typeface="Times New Roman" pitchFamily="18" charset="0"/>
                <a:ea typeface="標楷體" pitchFamily="65" charset="-120"/>
                <a:cs typeface="Times New Roman" pitchFamily="18" charset="0"/>
              </a:rPr>
              <a:t>聽我們的樂音         </a:t>
            </a:r>
            <a:r>
              <a:rPr lang="zh-TW" altLang="en-US" sz="2800" b="1" dirty="0" smtClean="0">
                <a:latin typeface="Times New Roman" pitchFamily="18" charset="0"/>
                <a:ea typeface="標楷體" pitchFamily="65" charset="-120"/>
                <a:cs typeface="Times New Roman" pitchFamily="18" charset="0"/>
              </a:rPr>
              <a:t>優美動聽</a:t>
            </a:r>
            <a:r>
              <a:rPr lang="en-US" altLang="zh-TW" sz="2800" b="1" dirty="0" smtClean="0">
                <a:latin typeface="Times New Roman" pitchFamily="18" charset="0"/>
                <a:ea typeface="標楷體" pitchFamily="65" charset="-120"/>
                <a:cs typeface="Times New Roman" pitchFamily="18" charset="0"/>
              </a:rPr>
              <a:t>!</a:t>
            </a:r>
          </a:p>
          <a:p>
            <a:pPr lvl="0">
              <a:lnSpc>
                <a:spcPct val="90000"/>
              </a:lnSpc>
              <a:spcBef>
                <a:spcPct val="20000"/>
              </a:spcBef>
              <a:defRPr/>
            </a:pPr>
            <a:r>
              <a:rPr lang="zh-TW" altLang="en-US" sz="2800" dirty="0" smtClean="0">
                <a:latin typeface="Times New Roman" pitchFamily="18" charset="0"/>
                <a:ea typeface="標楷體" pitchFamily="65" charset="-120"/>
                <a:cs typeface="Times New Roman" pitchFamily="18" charset="0"/>
              </a:rPr>
              <a:t>看我們的歌舞 </a:t>
            </a:r>
            <a:r>
              <a:rPr lang="en-US" altLang="zh-TW" sz="2800" dirty="0" smtClean="0">
                <a:latin typeface="Times New Roman" pitchFamily="18" charset="0"/>
                <a:ea typeface="標楷體" pitchFamily="65" charset="-120"/>
                <a:cs typeface="Times New Roman" pitchFamily="18" charset="0"/>
              </a:rPr>
              <a:t>        </a:t>
            </a:r>
            <a:r>
              <a:rPr lang="zh-TW" altLang="en-US" sz="2800" b="1" dirty="0" smtClean="0">
                <a:latin typeface="Times New Roman" pitchFamily="18" charset="0"/>
                <a:ea typeface="標楷體" pitchFamily="65" charset="-120"/>
                <a:cs typeface="Times New Roman" pitchFamily="18" charset="0"/>
              </a:rPr>
              <a:t>熱情有勁</a:t>
            </a:r>
            <a:r>
              <a:rPr lang="en-US" altLang="zh-TW" sz="2800" b="1" dirty="0" smtClean="0">
                <a:latin typeface="Times New Roman" pitchFamily="18" charset="0"/>
                <a:ea typeface="標楷體" pitchFamily="65" charset="-120"/>
                <a:cs typeface="Times New Roman" pitchFamily="18" charset="0"/>
              </a:rPr>
              <a:t>!</a:t>
            </a:r>
          </a:p>
          <a:p>
            <a:pPr lvl="0">
              <a:lnSpc>
                <a:spcPct val="90000"/>
              </a:lnSpc>
              <a:spcBef>
                <a:spcPct val="20000"/>
              </a:spcBef>
              <a:defRPr/>
            </a:pPr>
            <a:r>
              <a:rPr lang="zh-TW" altLang="en-US" sz="2800" dirty="0" smtClean="0">
                <a:latin typeface="Times New Roman" pitchFamily="18" charset="0"/>
                <a:ea typeface="標楷體" pitchFamily="65" charset="-120"/>
                <a:cs typeface="Times New Roman" pitchFamily="18" charset="0"/>
              </a:rPr>
              <a:t>瞧我們的選手</a:t>
            </a:r>
            <a:r>
              <a:rPr lang="en-US" altLang="zh-TW" sz="2800" dirty="0" smtClean="0">
                <a:latin typeface="Times New Roman" pitchFamily="18" charset="0"/>
                <a:ea typeface="標楷體" pitchFamily="65" charset="-120"/>
                <a:cs typeface="Times New Roman" pitchFamily="18" charset="0"/>
              </a:rPr>
              <a:t>         </a:t>
            </a:r>
            <a:r>
              <a:rPr lang="zh-TW" altLang="en-US" sz="2800" b="1" dirty="0" smtClean="0">
                <a:latin typeface="Times New Roman" pitchFamily="18" charset="0"/>
                <a:ea typeface="標楷體" pitchFamily="65" charset="-120"/>
                <a:cs typeface="Times New Roman" pitchFamily="18" charset="0"/>
              </a:rPr>
              <a:t>身懷絕技</a:t>
            </a:r>
            <a:r>
              <a:rPr lang="en-US" altLang="zh-TW" sz="2800" b="1" dirty="0" smtClean="0">
                <a:latin typeface="Times New Roman" pitchFamily="18" charset="0"/>
                <a:ea typeface="標楷體" pitchFamily="65" charset="-120"/>
                <a:cs typeface="Times New Roman" pitchFamily="18" charset="0"/>
              </a:rPr>
              <a:t>!</a:t>
            </a:r>
          </a:p>
          <a:p>
            <a:pPr lvl="0">
              <a:lnSpc>
                <a:spcPct val="90000"/>
              </a:lnSpc>
              <a:spcBef>
                <a:spcPct val="20000"/>
              </a:spcBef>
              <a:defRPr/>
            </a:pPr>
            <a:r>
              <a:rPr lang="zh-TW" altLang="en-US" sz="2800" dirty="0" smtClean="0">
                <a:latin typeface="Times New Roman" pitchFamily="18" charset="0"/>
                <a:ea typeface="標楷體" pitchFamily="65" charset="-120"/>
                <a:cs typeface="Times New Roman" pitchFamily="18" charset="0"/>
              </a:rPr>
              <a:t>賀我們的成績 </a:t>
            </a:r>
            <a:r>
              <a:rPr lang="en-US" altLang="zh-TW" sz="2800" dirty="0" smtClean="0">
                <a:latin typeface="Times New Roman" pitchFamily="18" charset="0"/>
                <a:ea typeface="標楷體" pitchFamily="65" charset="-120"/>
                <a:cs typeface="Times New Roman" pitchFamily="18" charset="0"/>
              </a:rPr>
              <a:t>        </a:t>
            </a:r>
            <a:r>
              <a:rPr lang="zh-TW" altLang="en-US" sz="2800" b="1" dirty="0" smtClean="0">
                <a:latin typeface="Times New Roman" pitchFamily="18" charset="0"/>
                <a:ea typeface="標楷體" pitchFamily="65" charset="-120"/>
                <a:cs typeface="Times New Roman" pitchFamily="18" charset="0"/>
              </a:rPr>
              <a:t>全國第一</a:t>
            </a:r>
            <a:r>
              <a:rPr lang="en-US" altLang="zh-TW" sz="2800" b="1" dirty="0" smtClean="0">
                <a:latin typeface="Times New Roman" pitchFamily="18" charset="0"/>
                <a:ea typeface="標楷體" pitchFamily="65" charset="-120"/>
                <a:cs typeface="Times New Roman" pitchFamily="18" charset="0"/>
              </a:rPr>
              <a:t>!</a:t>
            </a:r>
          </a:p>
          <a:p>
            <a:pPr marR="0" lvl="0" algn="l" defTabSz="914400" rtl="0" eaLnBrk="1" fontAlgn="auto" latinLnBrk="0" hangingPunct="1">
              <a:lnSpc>
                <a:spcPct val="90000"/>
              </a:lnSpc>
              <a:spcBef>
                <a:spcPct val="20000"/>
              </a:spcBef>
              <a:spcAft>
                <a:spcPts val="0"/>
              </a:spcAft>
              <a:buClrTx/>
              <a:buSzTx/>
              <a:tabLst/>
              <a:defRPr/>
            </a:pPr>
            <a:endParaRPr kumimoji="0" lang="en-US" altLang="zh-TW" sz="2400" i="0" u="none" strike="noStrike" kern="1200" cap="none" spc="0" normalizeH="0" baseline="0" noProof="0" dirty="0" smtClean="0">
              <a:ln>
                <a:noFill/>
              </a:ln>
              <a:effectLst/>
              <a:uLnTx/>
              <a:uFillTx/>
              <a:latin typeface="Times New Roman" pitchFamily="18" charset="0"/>
              <a:ea typeface="標楷體" pitchFamily="65" charset="-120"/>
              <a:cs typeface="Times New Roman" pitchFamily="18" charset="0"/>
            </a:endParaRPr>
          </a:p>
        </p:txBody>
      </p:sp>
      <p:grpSp>
        <p:nvGrpSpPr>
          <p:cNvPr id="2" name="群組 5"/>
          <p:cNvGrpSpPr/>
          <p:nvPr/>
        </p:nvGrpSpPr>
        <p:grpSpPr>
          <a:xfrm>
            <a:off x="971600" y="642918"/>
            <a:ext cx="6743672" cy="501840"/>
            <a:chOff x="332973" y="0"/>
            <a:chExt cx="4297103" cy="501840"/>
          </a:xfrm>
        </p:grpSpPr>
        <p:sp>
          <p:nvSpPr>
            <p:cNvPr id="7" name="圓角矩形 6"/>
            <p:cNvSpPr/>
            <p:nvPr/>
          </p:nvSpPr>
          <p:spPr>
            <a:xfrm>
              <a:off x="362876" y="0"/>
              <a:ext cx="4267200" cy="501840"/>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8" name="圓角矩形 4"/>
            <p:cNvSpPr/>
            <p:nvPr/>
          </p:nvSpPr>
          <p:spPr>
            <a:xfrm>
              <a:off x="332973" y="24498"/>
              <a:ext cx="4218204"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defTabSz="755650">
                <a:lnSpc>
                  <a:spcPct val="90000"/>
                </a:lnSpc>
                <a:spcBef>
                  <a:spcPct val="0"/>
                </a:spcBef>
                <a:spcAft>
                  <a:spcPct val="35000"/>
                </a:spcAft>
              </a:pPr>
              <a:r>
                <a:rPr lang="zh-TW" altLang="en-US" sz="2800" b="1" dirty="0" smtClean="0"/>
                <a:t>三、競賽口號</a:t>
              </a:r>
              <a:endParaRPr lang="zh-CN" altLang="en-US" sz="2800" b="1" kern="1200" dirty="0"/>
            </a:p>
          </p:txBody>
        </p:sp>
      </p:grpSp>
      <p:sp>
        <p:nvSpPr>
          <p:cNvPr id="10" name="矩形 9"/>
          <p:cNvSpPr/>
          <p:nvPr/>
        </p:nvSpPr>
        <p:spPr>
          <a:xfrm>
            <a:off x="6429388" y="3571876"/>
            <a:ext cx="2500330" cy="185738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zh-TW" altLang="en-US" sz="1600" dirty="0" smtClean="0">
                <a:solidFill>
                  <a:schemeClr val="tx1"/>
                </a:solidFill>
              </a:rPr>
              <a:t>精神總錦標配分</a:t>
            </a:r>
            <a:endParaRPr lang="en-US" altLang="zh-TW" sz="1600" dirty="0" smtClean="0">
              <a:solidFill>
                <a:schemeClr val="tx1"/>
              </a:solidFill>
            </a:endParaRPr>
          </a:p>
          <a:p>
            <a:r>
              <a:rPr lang="en-US" altLang="zh-TW" sz="1600" dirty="0" smtClean="0">
                <a:solidFill>
                  <a:schemeClr val="tx1"/>
                </a:solidFill>
              </a:rPr>
              <a:t>A </a:t>
            </a:r>
            <a:r>
              <a:rPr lang="zh-TW" altLang="en-US" sz="1600" dirty="0" smtClean="0">
                <a:solidFill>
                  <a:schemeClr val="tx1"/>
                </a:solidFill>
              </a:rPr>
              <a:t>團體出席人數</a:t>
            </a:r>
          </a:p>
          <a:p>
            <a:r>
              <a:rPr lang="en-US" altLang="zh-TW" sz="1600" dirty="0" smtClean="0">
                <a:solidFill>
                  <a:schemeClr val="tx1"/>
                </a:solidFill>
              </a:rPr>
              <a:t>B </a:t>
            </a:r>
            <a:r>
              <a:rPr lang="zh-TW" altLang="en-US" sz="1600" dirty="0" smtClean="0">
                <a:solidFill>
                  <a:schemeClr val="tx1"/>
                </a:solidFill>
              </a:rPr>
              <a:t>進場時加油及歡呼氣勢</a:t>
            </a:r>
          </a:p>
          <a:p>
            <a:r>
              <a:rPr lang="en-US" altLang="zh-TW" sz="1600" dirty="0" smtClean="0">
                <a:solidFill>
                  <a:schemeClr val="tx1"/>
                </a:solidFill>
              </a:rPr>
              <a:t>C </a:t>
            </a:r>
            <a:r>
              <a:rPr lang="zh-TW" altLang="en-US" sz="1600" dirty="0" smtClean="0">
                <a:solidFill>
                  <a:schemeClr val="tx1"/>
                </a:solidFill>
              </a:rPr>
              <a:t>參觀比賽秩序</a:t>
            </a:r>
          </a:p>
          <a:p>
            <a:r>
              <a:rPr lang="en-US" altLang="zh-TW" sz="1600" dirty="0" smtClean="0">
                <a:solidFill>
                  <a:schemeClr val="tx1"/>
                </a:solidFill>
              </a:rPr>
              <a:t>D </a:t>
            </a:r>
            <a:r>
              <a:rPr lang="zh-TW" altLang="en-US" sz="1600" dirty="0" smtClean="0">
                <a:solidFill>
                  <a:schemeClr val="tx1"/>
                </a:solidFill>
              </a:rPr>
              <a:t>休息區整潔場地維護</a:t>
            </a:r>
          </a:p>
          <a:p>
            <a:r>
              <a:rPr lang="en-US" altLang="zh-TW" sz="1600" dirty="0" smtClean="0">
                <a:solidFill>
                  <a:schemeClr val="tx1"/>
                </a:solidFill>
              </a:rPr>
              <a:t>E  </a:t>
            </a:r>
            <a:r>
              <a:rPr lang="zh-TW" altLang="en-US" sz="1600" dirty="0" smtClean="0">
                <a:solidFill>
                  <a:schemeClr val="tx1"/>
                </a:solidFill>
              </a:rPr>
              <a:t>整體表現</a:t>
            </a:r>
            <a:endParaRPr lang="zh-TW" alt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4"/>
          <p:cNvGrpSpPr/>
          <p:nvPr/>
        </p:nvGrpSpPr>
        <p:grpSpPr>
          <a:xfrm>
            <a:off x="713823" y="490210"/>
            <a:ext cx="7272808" cy="648072"/>
            <a:chOff x="287196" y="1594828"/>
            <a:chExt cx="4267200" cy="501840"/>
          </a:xfrm>
        </p:grpSpPr>
        <p:sp>
          <p:nvSpPr>
            <p:cNvPr id="6" name="圓角矩形 5"/>
            <p:cNvSpPr/>
            <p:nvPr/>
          </p:nvSpPr>
          <p:spPr>
            <a:xfrm>
              <a:off x="287196" y="1594828"/>
              <a:ext cx="4267200" cy="501840"/>
            </a:xfrm>
            <a:prstGeom prst="roundRect">
              <a:avLst/>
            </a:prstGeom>
          </p:spPr>
          <p:style>
            <a:lnRef idx="0">
              <a:schemeClr val="lt1">
                <a:hueOff val="0"/>
                <a:satOff val="0"/>
                <a:lumOff val="0"/>
                <a:alphaOff val="0"/>
              </a:schemeClr>
            </a:lnRef>
            <a:fillRef idx="3">
              <a:schemeClr val="accent3">
                <a:hueOff val="4500106"/>
                <a:satOff val="-6752"/>
                <a:lumOff val="-1098"/>
                <a:alphaOff val="0"/>
              </a:schemeClr>
            </a:fillRef>
            <a:effectRef idx="2">
              <a:schemeClr val="accent3">
                <a:hueOff val="4500106"/>
                <a:satOff val="-6752"/>
                <a:lumOff val="-1098"/>
                <a:alphaOff val="0"/>
              </a:schemeClr>
            </a:effectRef>
            <a:fontRef idx="minor">
              <a:schemeClr val="lt1"/>
            </a:fontRef>
          </p:style>
        </p:sp>
        <p:sp>
          <p:nvSpPr>
            <p:cNvPr id="7" name="圓角矩形 4"/>
            <p:cNvSpPr/>
            <p:nvPr/>
          </p:nvSpPr>
          <p:spPr>
            <a:xfrm>
              <a:off x="336192" y="1619326"/>
              <a:ext cx="4218204"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755650">
                <a:lnSpc>
                  <a:spcPct val="90000"/>
                </a:lnSpc>
                <a:spcBef>
                  <a:spcPct val="0"/>
                </a:spcBef>
                <a:spcAft>
                  <a:spcPct val="35000"/>
                </a:spcAft>
              </a:pPr>
              <a:r>
                <a:rPr lang="zh-TW" altLang="en-US" sz="2800" kern="1200" dirty="0" smtClean="0"/>
                <a:t>四、</a:t>
              </a:r>
              <a:r>
                <a:rPr lang="zh-TW" altLang="en-US" sz="2800" dirty="0" smtClean="0"/>
                <a:t>行程說明</a:t>
              </a:r>
              <a:endParaRPr lang="zh-CN" altLang="en-US" sz="2800" kern="1200" dirty="0"/>
            </a:p>
          </p:txBody>
        </p:sp>
      </p:grpSp>
      <p:sp>
        <p:nvSpPr>
          <p:cNvPr id="8" name="文字方塊 7"/>
          <p:cNvSpPr txBox="1"/>
          <p:nvPr/>
        </p:nvSpPr>
        <p:spPr>
          <a:xfrm>
            <a:off x="357158" y="1142984"/>
            <a:ext cx="8786842" cy="4401205"/>
          </a:xfrm>
          <a:prstGeom prst="rect">
            <a:avLst/>
          </a:prstGeom>
          <a:noFill/>
        </p:spPr>
        <p:txBody>
          <a:bodyPr wrap="square" rtlCol="0">
            <a:spAutoFit/>
          </a:bodyPr>
          <a:lstStyle/>
          <a:p>
            <a:r>
              <a:rPr lang="en-US" altLang="zh-TW" sz="2800" dirty="0" smtClean="0">
                <a:latin typeface="標楷體" pitchFamily="65" charset="-120"/>
                <a:ea typeface="標楷體" pitchFamily="65" charset="-120"/>
              </a:rPr>
              <a:t>11</a:t>
            </a:r>
            <a:r>
              <a:rPr lang="zh-TW" altLang="en-US" sz="2800" dirty="0" smtClean="0">
                <a:latin typeface="標楷體" pitchFamily="65" charset="-120"/>
                <a:ea typeface="標楷體" pitchFamily="65" charset="-120"/>
              </a:rPr>
              <a:t>月 </a:t>
            </a:r>
            <a:r>
              <a:rPr lang="en-US" altLang="zh-TW" sz="2800" dirty="0" smtClean="0">
                <a:latin typeface="標楷體" pitchFamily="65" charset="-120"/>
                <a:ea typeface="標楷體" pitchFamily="65" charset="-120"/>
              </a:rPr>
              <a:t>26</a:t>
            </a:r>
            <a:r>
              <a:rPr lang="zh-TW" altLang="en-US" sz="2800" dirty="0" smtClean="0">
                <a:latin typeface="標楷體" pitchFamily="65" charset="-120"/>
                <a:ea typeface="標楷體" pitchFamily="65" charset="-120"/>
              </a:rPr>
              <a:t>日行程說明</a:t>
            </a:r>
            <a:endParaRPr lang="en-US" altLang="zh-TW" sz="2800" dirty="0" smtClean="0">
              <a:latin typeface="標楷體" pitchFamily="65" charset="-120"/>
              <a:ea typeface="標楷體" pitchFamily="65" charset="-120"/>
            </a:endParaRPr>
          </a:p>
          <a:p>
            <a:r>
              <a:rPr lang="en-US" altLang="en-US" sz="2800" dirty="0" smtClean="0">
                <a:solidFill>
                  <a:srgbClr val="FF0000"/>
                </a:solidFill>
                <a:latin typeface="標楷體" pitchFamily="65" charset="-120"/>
                <a:ea typeface="標楷體" pitchFamily="65" charset="-120"/>
              </a:rPr>
              <a:t>09:30-10:00</a:t>
            </a:r>
            <a:r>
              <a:rPr lang="en-US" altLang="en-US" sz="2800" dirty="0" smtClean="0">
                <a:latin typeface="標楷體" pitchFamily="65" charset="-120"/>
                <a:ea typeface="標楷體" pitchFamily="65" charset="-120"/>
              </a:rPr>
              <a:t> </a:t>
            </a:r>
            <a:r>
              <a:rPr lang="zh-TW" altLang="en-US" sz="2800" dirty="0" smtClean="0">
                <a:latin typeface="標楷體" pitchFamily="65" charset="-120"/>
                <a:ea typeface="標楷體" pitchFamily="65" charset="-120"/>
              </a:rPr>
              <a:t>花蓮火車站後站集合，</a:t>
            </a:r>
            <a:r>
              <a:rPr lang="zh-TW" altLang="en-US" sz="2800" dirty="0" smtClean="0">
                <a:solidFill>
                  <a:srgbClr val="FF0000"/>
                </a:solidFill>
                <a:latin typeface="標楷體" pitchFamily="65" charset="-120"/>
                <a:ea typeface="標楷體" pitchFamily="65" charset="-120"/>
              </a:rPr>
              <a:t>辦理報到程序</a:t>
            </a:r>
          </a:p>
          <a:p>
            <a:r>
              <a:rPr lang="en-US" altLang="en-US" sz="2800" dirty="0" smtClean="0">
                <a:latin typeface="標楷體" pitchFamily="65" charset="-120"/>
                <a:ea typeface="標楷體" pitchFamily="65" charset="-120"/>
              </a:rPr>
              <a:t>10:27-11:39 </a:t>
            </a:r>
            <a:r>
              <a:rPr lang="zh-TW" altLang="en-US" sz="2800" dirty="0" smtClean="0">
                <a:latin typeface="標楷體" pitchFamily="65" charset="-120"/>
                <a:ea typeface="標楷體" pitchFamily="65" charset="-120"/>
              </a:rPr>
              <a:t>搭乘</a:t>
            </a:r>
            <a:r>
              <a:rPr lang="en-US" altLang="en-US" sz="2800" dirty="0" smtClean="0">
                <a:latin typeface="標楷體" pitchFamily="65" charset="-120"/>
                <a:ea typeface="標楷體" pitchFamily="65" charset="-120"/>
              </a:rPr>
              <a:t>689</a:t>
            </a:r>
            <a:r>
              <a:rPr lang="zh-TW" altLang="en-US" sz="2800" dirty="0" smtClean="0">
                <a:latin typeface="標楷體" pitchFamily="65" charset="-120"/>
                <a:ea typeface="標楷體" pitchFamily="65" charset="-120"/>
              </a:rPr>
              <a:t>復興號前往蘇澳新站</a:t>
            </a:r>
          </a:p>
          <a:p>
            <a:r>
              <a:rPr lang="en-US" altLang="en-US" sz="2800" dirty="0" smtClean="0">
                <a:latin typeface="標楷體" pitchFamily="65" charset="-120"/>
                <a:ea typeface="標楷體" pitchFamily="65" charset="-120"/>
              </a:rPr>
              <a:t>11:50-12:30 </a:t>
            </a:r>
            <a:r>
              <a:rPr lang="zh-TW" altLang="en-US" sz="2800" dirty="0" smtClean="0">
                <a:latin typeface="標楷體" pitchFamily="65" charset="-120"/>
                <a:ea typeface="標楷體" pitchFamily="65" charset="-120"/>
              </a:rPr>
              <a:t>午餐</a:t>
            </a:r>
            <a:r>
              <a:rPr lang="en-US" altLang="en-US"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美味便當</a:t>
            </a:r>
          </a:p>
          <a:p>
            <a:r>
              <a:rPr lang="en-US" altLang="en-US" sz="2800" dirty="0" smtClean="0">
                <a:latin typeface="標楷體" pitchFamily="65" charset="-120"/>
                <a:ea typeface="標楷體" pitchFamily="65" charset="-120"/>
              </a:rPr>
              <a:t>14:30-</a:t>
            </a:r>
            <a:r>
              <a:rPr lang="en-US" altLang="en-US" sz="2800" dirty="0" smtClean="0">
                <a:solidFill>
                  <a:srgbClr val="FF0000"/>
                </a:solidFill>
                <a:latin typeface="標楷體" pitchFamily="65" charset="-120"/>
                <a:ea typeface="標楷體" pitchFamily="65" charset="-120"/>
              </a:rPr>
              <a:t>15:40</a:t>
            </a:r>
            <a:r>
              <a:rPr lang="en-US" altLang="en-US" sz="2800" dirty="0" smtClean="0">
                <a:latin typeface="標楷體" pitchFamily="65" charset="-120"/>
                <a:ea typeface="標楷體" pitchFamily="65" charset="-120"/>
              </a:rPr>
              <a:t> </a:t>
            </a:r>
            <a:r>
              <a:rPr lang="zh-TW" altLang="en-US" sz="2800" dirty="0" smtClean="0">
                <a:latin typeface="標楷體" pitchFamily="65" charset="-120"/>
                <a:ea typeface="標楷體" pitchFamily="65" charset="-120"/>
              </a:rPr>
              <a:t>比賽會場</a:t>
            </a:r>
            <a:r>
              <a:rPr lang="en-US" altLang="en-US"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場堪</a:t>
            </a:r>
            <a:r>
              <a:rPr lang="en-US" altLang="zh-TW" sz="2800" dirty="0" smtClean="0">
                <a:solidFill>
                  <a:srgbClr val="FF0000"/>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回到休息區準備參加開幕</a:t>
            </a:r>
            <a:r>
              <a:rPr lang="en-US" altLang="zh-TW" sz="2800" dirty="0" smtClean="0">
                <a:solidFill>
                  <a:srgbClr val="FF0000"/>
                </a:solidFill>
                <a:latin typeface="標楷體" pitchFamily="65" charset="-120"/>
                <a:ea typeface="標楷體" pitchFamily="65" charset="-120"/>
              </a:rPr>
              <a:t>)</a:t>
            </a:r>
            <a:r>
              <a:rPr lang="en-US" altLang="en-US" sz="2800" dirty="0" smtClean="0">
                <a:latin typeface="標楷體" pitchFamily="65" charset="-120"/>
                <a:ea typeface="標楷體" pitchFamily="65" charset="-120"/>
              </a:rPr>
              <a:t/>
            </a:r>
            <a:br>
              <a:rPr lang="en-US" altLang="en-US" sz="2800" dirty="0" smtClean="0">
                <a:latin typeface="標楷體" pitchFamily="65" charset="-120"/>
                <a:ea typeface="標楷體" pitchFamily="65" charset="-120"/>
              </a:rPr>
            </a:br>
            <a:r>
              <a:rPr lang="en-US" altLang="en-US" sz="2800" dirty="0" smtClean="0">
                <a:latin typeface="標楷體" pitchFamily="65" charset="-120"/>
                <a:ea typeface="標楷體" pitchFamily="65" charset="-120"/>
              </a:rPr>
              <a:t>16:30-17:30 </a:t>
            </a:r>
            <a:r>
              <a:rPr lang="zh-TW" altLang="en-US" sz="2800" dirty="0" smtClean="0">
                <a:latin typeface="標楷體" pitchFamily="65" charset="-120"/>
                <a:ea typeface="標楷體" pitchFamily="65" charset="-120"/>
              </a:rPr>
              <a:t>苗栗市巨蛋體育館</a:t>
            </a:r>
            <a:r>
              <a:rPr lang="en-US" altLang="en-US"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開幕</a:t>
            </a:r>
          </a:p>
          <a:p>
            <a:r>
              <a:rPr lang="en-US" altLang="en-US" sz="2800" dirty="0" smtClean="0">
                <a:latin typeface="標楷體" pitchFamily="65" charset="-120"/>
                <a:ea typeface="標楷體" pitchFamily="65" charset="-120"/>
              </a:rPr>
              <a:t>18:30-19:30 </a:t>
            </a:r>
            <a:r>
              <a:rPr lang="zh-TW" altLang="en-US" sz="2800" dirty="0" smtClean="0">
                <a:latin typeface="標楷體" pitchFamily="65" charset="-120"/>
                <a:ea typeface="標楷體" pitchFamily="65" charset="-120"/>
              </a:rPr>
              <a:t>晚餐時間</a:t>
            </a:r>
            <a:r>
              <a:rPr lang="en-US" altLang="en-US"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金味軒餐廳</a:t>
            </a:r>
          </a:p>
          <a:p>
            <a:r>
              <a:rPr lang="en-US" altLang="en-US" sz="2800" dirty="0" smtClean="0">
                <a:latin typeface="標楷體" pitchFamily="65" charset="-120"/>
                <a:ea typeface="標楷體" pitchFamily="65" charset="-120"/>
              </a:rPr>
              <a:t>19:30-20:30 </a:t>
            </a:r>
            <a:r>
              <a:rPr lang="zh-TW" altLang="en-US" sz="2800" dirty="0" smtClean="0">
                <a:latin typeface="標楷體" pitchFamily="65" charset="-120"/>
                <a:ea typeface="標楷體" pitchFamily="65" charset="-120"/>
              </a:rPr>
              <a:t>前往飯店辦理入住</a:t>
            </a:r>
          </a:p>
          <a:p>
            <a:r>
              <a:rPr lang="en-US" altLang="en-US" sz="2800" dirty="0" smtClean="0">
                <a:latin typeface="標楷體" pitchFamily="65" charset="-120"/>
                <a:ea typeface="標楷體" pitchFamily="65" charset="-120"/>
              </a:rPr>
              <a:t>20:30-22:00 </a:t>
            </a:r>
            <a:r>
              <a:rPr lang="zh-TW" altLang="en-US" sz="2800" dirty="0" smtClean="0">
                <a:latin typeface="標楷體" pitchFamily="65" charset="-120"/>
                <a:ea typeface="標楷體" pitchFamily="65" charset="-120"/>
              </a:rPr>
              <a:t>賽前練習</a:t>
            </a:r>
            <a:r>
              <a:rPr lang="en-US" altLang="en-US" sz="2800" dirty="0" smtClean="0">
                <a:latin typeface="標楷體" pitchFamily="65" charset="-120"/>
                <a:ea typeface="標楷體" pitchFamily="65" charset="-120"/>
              </a:rPr>
              <a:t>	</a:t>
            </a:r>
            <a:endParaRPr lang="zh-TW" altLang="en-US" sz="2800" dirty="0" smtClean="0">
              <a:latin typeface="標楷體" pitchFamily="65" charset="-120"/>
              <a:ea typeface="標楷體" pitchFamily="65" charset="-120"/>
            </a:endParaRPr>
          </a:p>
          <a:p>
            <a:r>
              <a:rPr lang="en-US" altLang="en-US" sz="2800" dirty="0" smtClean="0">
                <a:latin typeface="標楷體" pitchFamily="65" charset="-120"/>
                <a:ea typeface="標楷體" pitchFamily="65" charset="-120"/>
              </a:rPr>
              <a:t>22:00-22:20 </a:t>
            </a:r>
            <a:r>
              <a:rPr lang="zh-TW" altLang="en-US" sz="2800" dirty="0" smtClean="0">
                <a:latin typeface="標楷體" pitchFamily="65" charset="-120"/>
                <a:ea typeface="標楷體" pitchFamily="65" charset="-120"/>
              </a:rPr>
              <a:t>晚安</a:t>
            </a:r>
            <a:r>
              <a:rPr lang="en-US" altLang="en-US"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查房時間</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4"/>
          <p:cNvGrpSpPr/>
          <p:nvPr/>
        </p:nvGrpSpPr>
        <p:grpSpPr>
          <a:xfrm>
            <a:off x="713823" y="490210"/>
            <a:ext cx="7272808" cy="648072"/>
            <a:chOff x="287196" y="1594828"/>
            <a:chExt cx="4267200" cy="501840"/>
          </a:xfrm>
        </p:grpSpPr>
        <p:sp>
          <p:nvSpPr>
            <p:cNvPr id="6" name="圓角矩形 5"/>
            <p:cNvSpPr/>
            <p:nvPr/>
          </p:nvSpPr>
          <p:spPr>
            <a:xfrm>
              <a:off x="287196" y="1594828"/>
              <a:ext cx="4267200" cy="501840"/>
            </a:xfrm>
            <a:prstGeom prst="roundRect">
              <a:avLst/>
            </a:prstGeom>
          </p:spPr>
          <p:style>
            <a:lnRef idx="0">
              <a:schemeClr val="lt1">
                <a:hueOff val="0"/>
                <a:satOff val="0"/>
                <a:lumOff val="0"/>
                <a:alphaOff val="0"/>
              </a:schemeClr>
            </a:lnRef>
            <a:fillRef idx="3">
              <a:schemeClr val="accent3">
                <a:hueOff val="4500106"/>
                <a:satOff val="-6752"/>
                <a:lumOff val="-1098"/>
                <a:alphaOff val="0"/>
              </a:schemeClr>
            </a:fillRef>
            <a:effectRef idx="2">
              <a:schemeClr val="accent3">
                <a:hueOff val="4500106"/>
                <a:satOff val="-6752"/>
                <a:lumOff val="-1098"/>
                <a:alphaOff val="0"/>
              </a:schemeClr>
            </a:effectRef>
            <a:fontRef idx="minor">
              <a:schemeClr val="lt1"/>
            </a:fontRef>
          </p:style>
        </p:sp>
        <p:sp>
          <p:nvSpPr>
            <p:cNvPr id="7" name="圓角矩形 4"/>
            <p:cNvSpPr/>
            <p:nvPr/>
          </p:nvSpPr>
          <p:spPr>
            <a:xfrm>
              <a:off x="336192" y="1619326"/>
              <a:ext cx="4218204"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755650">
                <a:lnSpc>
                  <a:spcPct val="90000"/>
                </a:lnSpc>
                <a:spcBef>
                  <a:spcPct val="0"/>
                </a:spcBef>
                <a:spcAft>
                  <a:spcPct val="35000"/>
                </a:spcAft>
              </a:pPr>
              <a:r>
                <a:rPr lang="zh-TW" altLang="en-US" sz="2800" kern="1200" dirty="0" smtClean="0"/>
                <a:t>四、</a:t>
              </a:r>
              <a:r>
                <a:rPr lang="zh-TW" altLang="en-US" sz="2800" dirty="0" smtClean="0"/>
                <a:t>行程說明</a:t>
              </a:r>
              <a:endParaRPr lang="zh-CN" altLang="en-US" sz="2800" kern="1200" dirty="0"/>
            </a:p>
          </p:txBody>
        </p:sp>
      </p:grpSp>
      <p:sp>
        <p:nvSpPr>
          <p:cNvPr id="8" name="文字方塊 7"/>
          <p:cNvSpPr txBox="1"/>
          <p:nvPr/>
        </p:nvSpPr>
        <p:spPr>
          <a:xfrm>
            <a:off x="357158" y="1214422"/>
            <a:ext cx="8786842" cy="4401205"/>
          </a:xfrm>
          <a:prstGeom prst="rect">
            <a:avLst/>
          </a:prstGeom>
          <a:noFill/>
        </p:spPr>
        <p:txBody>
          <a:bodyPr wrap="square" rtlCol="0">
            <a:spAutoFit/>
          </a:bodyPr>
          <a:lstStyle/>
          <a:p>
            <a:r>
              <a:rPr lang="en-US" altLang="zh-TW" sz="2800" dirty="0" smtClean="0">
                <a:latin typeface="標楷體" pitchFamily="65" charset="-120"/>
                <a:ea typeface="標楷體" pitchFamily="65" charset="-120"/>
              </a:rPr>
              <a:t>11</a:t>
            </a:r>
            <a:r>
              <a:rPr lang="zh-TW" altLang="en-US" sz="2800" dirty="0" smtClean="0">
                <a:latin typeface="標楷體" pitchFamily="65" charset="-120"/>
                <a:ea typeface="標楷體" pitchFamily="65" charset="-120"/>
              </a:rPr>
              <a:t>月 </a:t>
            </a:r>
            <a:r>
              <a:rPr lang="en-US" altLang="zh-TW" sz="2800" dirty="0" smtClean="0">
                <a:latin typeface="標楷體" pitchFamily="65" charset="-120"/>
                <a:ea typeface="標楷體" pitchFamily="65" charset="-120"/>
              </a:rPr>
              <a:t>27</a:t>
            </a:r>
            <a:r>
              <a:rPr lang="zh-TW" altLang="en-US" sz="2800" dirty="0" smtClean="0">
                <a:latin typeface="標楷體" pitchFamily="65" charset="-120"/>
                <a:ea typeface="標楷體" pitchFamily="65" charset="-120"/>
              </a:rPr>
              <a:t>日行程說明</a:t>
            </a:r>
            <a:endParaRPr lang="en-US" altLang="zh-TW" sz="2800" dirty="0" smtClean="0">
              <a:latin typeface="標楷體" pitchFamily="65" charset="-120"/>
              <a:ea typeface="標楷體" pitchFamily="65" charset="-120"/>
            </a:endParaRPr>
          </a:p>
          <a:p>
            <a:r>
              <a:rPr lang="en-US" altLang="en-US" sz="2800" dirty="0" smtClean="0">
                <a:latin typeface="標楷體" pitchFamily="65" charset="-120"/>
                <a:ea typeface="標楷體" pitchFamily="65" charset="-120"/>
              </a:rPr>
              <a:t>06:00-06:30 </a:t>
            </a:r>
            <a:r>
              <a:rPr lang="zh-TW" altLang="en-US" sz="2800" dirty="0" smtClean="0">
                <a:latin typeface="標楷體" pitchFamily="65" charset="-120"/>
                <a:ea typeface="標楷體" pitchFamily="65" charset="-120"/>
              </a:rPr>
              <a:t>起床</a:t>
            </a:r>
            <a:r>
              <a:rPr lang="en-US" altLang="en-US"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早餐於遊覽車上享用餐盒</a:t>
            </a:r>
          </a:p>
          <a:p>
            <a:r>
              <a:rPr lang="en-US" altLang="en-US" sz="2800" dirty="0" smtClean="0">
                <a:latin typeface="標楷體" pitchFamily="65" charset="-120"/>
                <a:ea typeface="標楷體" pitchFamily="65" charset="-120"/>
              </a:rPr>
              <a:t>06:30-07:40 </a:t>
            </a:r>
            <a:r>
              <a:rPr lang="zh-TW" altLang="en-US" sz="2800" dirty="0" smtClean="0">
                <a:latin typeface="標楷體" pitchFamily="65" charset="-120"/>
                <a:ea typeface="標楷體" pitchFamily="65" charset="-120"/>
              </a:rPr>
              <a:t>出發前往比賽會場</a:t>
            </a:r>
          </a:p>
          <a:p>
            <a:r>
              <a:rPr lang="en-US" altLang="en-US" sz="2800" dirty="0" smtClean="0">
                <a:latin typeface="標楷體" pitchFamily="65" charset="-120"/>
                <a:ea typeface="標楷體" pitchFamily="65" charset="-120"/>
              </a:rPr>
              <a:t>08:00-12:00 </a:t>
            </a:r>
            <a:r>
              <a:rPr lang="zh-TW" altLang="en-US" sz="2800" dirty="0" smtClean="0">
                <a:latin typeface="標楷體" pitchFamily="65" charset="-120"/>
                <a:ea typeface="標楷體" pitchFamily="65" charset="-120"/>
              </a:rPr>
              <a:t>比賽中</a:t>
            </a:r>
            <a:r>
              <a:rPr lang="en-US" altLang="en-US"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加油</a:t>
            </a:r>
            <a:r>
              <a:rPr lang="en-US" altLang="en-US" sz="2800" dirty="0" smtClean="0">
                <a:latin typeface="標楷體" pitchFamily="65" charset="-120"/>
                <a:ea typeface="標楷體" pitchFamily="65" charset="-120"/>
              </a:rPr>
              <a:t>!!</a:t>
            </a:r>
            <a:endParaRPr lang="zh-TW" altLang="en-US" sz="2800" dirty="0" smtClean="0">
              <a:latin typeface="標楷體" pitchFamily="65" charset="-120"/>
              <a:ea typeface="標楷體" pitchFamily="65" charset="-120"/>
            </a:endParaRPr>
          </a:p>
          <a:p>
            <a:r>
              <a:rPr lang="en-US" altLang="en-US" sz="2800" dirty="0" smtClean="0">
                <a:latin typeface="標楷體" pitchFamily="65" charset="-120"/>
                <a:ea typeface="標楷體" pitchFamily="65" charset="-120"/>
              </a:rPr>
              <a:t>12:00-</a:t>
            </a:r>
            <a:r>
              <a:rPr lang="en-US" altLang="en-US" sz="2800" dirty="0" smtClean="0">
                <a:solidFill>
                  <a:srgbClr val="FF0000"/>
                </a:solidFill>
                <a:latin typeface="標楷體" pitchFamily="65" charset="-120"/>
                <a:ea typeface="標楷體" pitchFamily="65" charset="-120"/>
              </a:rPr>
              <a:t>12:40</a:t>
            </a:r>
            <a:r>
              <a:rPr lang="en-US" altLang="en-US" sz="2800" dirty="0" smtClean="0">
                <a:latin typeface="標楷體" pitchFamily="65" charset="-120"/>
                <a:ea typeface="標楷體" pitchFamily="65" charset="-120"/>
              </a:rPr>
              <a:t> </a:t>
            </a:r>
            <a:r>
              <a:rPr lang="zh-TW" altLang="en-US" sz="2800" dirty="0" smtClean="0">
                <a:latin typeface="標楷體" pitchFamily="65" charset="-120"/>
                <a:ea typeface="標楷體" pitchFamily="65" charset="-120"/>
              </a:rPr>
              <a:t>午餐</a:t>
            </a:r>
            <a:r>
              <a:rPr lang="en-US" altLang="en-US"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便當</a:t>
            </a:r>
            <a:r>
              <a:rPr lang="en-US" altLang="en-US" sz="2800" dirty="0" smtClean="0">
                <a:solidFill>
                  <a:srgbClr val="FF0000"/>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參加活動的</a:t>
            </a:r>
            <a:r>
              <a:rPr lang="en-US" altLang="zh-TW" sz="2800" dirty="0" smtClean="0">
                <a:solidFill>
                  <a:srgbClr val="FF0000"/>
                </a:solidFill>
                <a:latin typeface="標楷體" pitchFamily="65" charset="-120"/>
                <a:ea typeface="標楷體" pitchFamily="65" charset="-120"/>
              </a:rPr>
              <a:t>12:40</a:t>
            </a:r>
            <a:r>
              <a:rPr lang="zh-TW" altLang="en-US" sz="2800" dirty="0" smtClean="0">
                <a:solidFill>
                  <a:srgbClr val="FF0000"/>
                </a:solidFill>
                <a:latin typeface="標楷體" pitchFamily="65" charset="-120"/>
                <a:ea typeface="標楷體" pitchFamily="65" charset="-120"/>
              </a:rPr>
              <a:t>休息區集合</a:t>
            </a:r>
            <a:r>
              <a:rPr lang="en-US" altLang="en-US" sz="2800" dirty="0" smtClean="0">
                <a:solidFill>
                  <a:srgbClr val="FF0000"/>
                </a:solidFill>
                <a:latin typeface="標楷體" pitchFamily="65" charset="-120"/>
                <a:ea typeface="標楷體" pitchFamily="65" charset="-120"/>
              </a:rPr>
              <a:t>)</a:t>
            </a:r>
            <a:endParaRPr lang="zh-TW" altLang="en-US" sz="2800" dirty="0" smtClean="0">
              <a:solidFill>
                <a:srgbClr val="FF0000"/>
              </a:solidFill>
              <a:latin typeface="標楷體" pitchFamily="65" charset="-120"/>
              <a:ea typeface="標楷體" pitchFamily="65" charset="-120"/>
            </a:endParaRPr>
          </a:p>
          <a:p>
            <a:r>
              <a:rPr lang="en-US" altLang="en-US" sz="2800" dirty="0" smtClean="0">
                <a:latin typeface="標楷體" pitchFamily="65" charset="-120"/>
                <a:ea typeface="標楷體" pitchFamily="65" charset="-120"/>
              </a:rPr>
              <a:t>13:00-16:30 </a:t>
            </a:r>
            <a:r>
              <a:rPr lang="zh-TW" altLang="en-US" sz="2800" dirty="0" smtClean="0">
                <a:latin typeface="標楷體" pitchFamily="65" charset="-120"/>
                <a:ea typeface="標楷體" pitchFamily="65" charset="-120"/>
              </a:rPr>
              <a:t>分梯活動</a:t>
            </a:r>
            <a:r>
              <a:rPr lang="en-US" altLang="en-US"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比賽的留會場。比完參加活動</a:t>
            </a:r>
          </a:p>
          <a:p>
            <a:r>
              <a:rPr lang="en-US" altLang="en-US" sz="2800" dirty="0" smtClean="0">
                <a:latin typeface="標楷體" pitchFamily="65" charset="-120"/>
                <a:ea typeface="標楷體" pitchFamily="65" charset="-120"/>
              </a:rPr>
              <a:t>17:30-18:30 </a:t>
            </a:r>
            <a:r>
              <a:rPr lang="zh-TW" altLang="en-US" sz="2800" dirty="0" smtClean="0">
                <a:latin typeface="標楷體" pitchFamily="65" charset="-120"/>
                <a:ea typeface="標楷體" pitchFamily="65" charset="-120"/>
              </a:rPr>
              <a:t>美味晚餐：金味軒餐廳</a:t>
            </a:r>
          </a:p>
          <a:p>
            <a:r>
              <a:rPr lang="en-US" altLang="en-US" sz="2800" dirty="0" smtClean="0">
                <a:latin typeface="標楷體" pitchFamily="65" charset="-120"/>
                <a:ea typeface="標楷體" pitchFamily="65" charset="-120"/>
              </a:rPr>
              <a:t>19:00-20:30 </a:t>
            </a:r>
            <a:r>
              <a:rPr lang="zh-TW" altLang="en-US" sz="2800" dirty="0" smtClean="0">
                <a:latin typeface="標楷體" pitchFamily="65" charset="-120"/>
                <a:ea typeface="標楷體" pitchFamily="65" charset="-120"/>
              </a:rPr>
              <a:t>遠東巨城購物中心逛街去</a:t>
            </a:r>
            <a:r>
              <a:rPr lang="en-US" altLang="en-US" sz="2800" dirty="0" smtClean="0">
                <a:latin typeface="標楷體" pitchFamily="65" charset="-120"/>
                <a:ea typeface="標楷體" pitchFamily="65" charset="-120"/>
              </a:rPr>
              <a:t>!!</a:t>
            </a:r>
            <a:endParaRPr lang="zh-TW" altLang="en-US" sz="2800" dirty="0" smtClean="0">
              <a:latin typeface="標楷體" pitchFamily="65" charset="-120"/>
              <a:ea typeface="標楷體" pitchFamily="65" charset="-120"/>
            </a:endParaRPr>
          </a:p>
          <a:p>
            <a:r>
              <a:rPr lang="en-US" altLang="en-US" sz="2800" dirty="0" smtClean="0">
                <a:latin typeface="標楷體" pitchFamily="65" charset="-120"/>
                <a:ea typeface="標楷體" pitchFamily="65" charset="-120"/>
              </a:rPr>
              <a:t>20:30-21:00 </a:t>
            </a:r>
            <a:r>
              <a:rPr lang="zh-TW" altLang="en-US" sz="2800" dirty="0" smtClean="0">
                <a:latin typeface="標楷體" pitchFamily="65" charset="-120"/>
                <a:ea typeface="標楷體" pitchFamily="65" charset="-120"/>
              </a:rPr>
              <a:t>返回飯店</a:t>
            </a:r>
          </a:p>
          <a:p>
            <a:r>
              <a:rPr lang="en-US" altLang="en-US" sz="2800" dirty="0" smtClean="0">
                <a:latin typeface="標楷體" pitchFamily="65" charset="-120"/>
                <a:ea typeface="標楷體" pitchFamily="65" charset="-120"/>
              </a:rPr>
              <a:t>22:00-22:20 </a:t>
            </a:r>
            <a:r>
              <a:rPr lang="zh-TW" altLang="en-US" sz="2800" dirty="0" smtClean="0">
                <a:latin typeface="標楷體" pitchFamily="65" charset="-120"/>
                <a:ea typeface="標楷體" pitchFamily="65" charset="-120"/>
              </a:rPr>
              <a:t>晚安</a:t>
            </a:r>
            <a:r>
              <a:rPr lang="en-US" altLang="en-US"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查房時間</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4"/>
          <p:cNvGrpSpPr/>
          <p:nvPr/>
        </p:nvGrpSpPr>
        <p:grpSpPr>
          <a:xfrm>
            <a:off x="713823" y="490210"/>
            <a:ext cx="7272808" cy="648072"/>
            <a:chOff x="287196" y="1594828"/>
            <a:chExt cx="4267200" cy="501840"/>
          </a:xfrm>
        </p:grpSpPr>
        <p:sp>
          <p:nvSpPr>
            <p:cNvPr id="6" name="圓角矩形 5"/>
            <p:cNvSpPr/>
            <p:nvPr/>
          </p:nvSpPr>
          <p:spPr>
            <a:xfrm>
              <a:off x="287196" y="1594828"/>
              <a:ext cx="4267200" cy="501840"/>
            </a:xfrm>
            <a:prstGeom prst="roundRect">
              <a:avLst/>
            </a:prstGeom>
          </p:spPr>
          <p:style>
            <a:lnRef idx="0">
              <a:schemeClr val="lt1">
                <a:hueOff val="0"/>
                <a:satOff val="0"/>
                <a:lumOff val="0"/>
                <a:alphaOff val="0"/>
              </a:schemeClr>
            </a:lnRef>
            <a:fillRef idx="3">
              <a:schemeClr val="accent3">
                <a:hueOff val="4500106"/>
                <a:satOff val="-6752"/>
                <a:lumOff val="-1098"/>
                <a:alphaOff val="0"/>
              </a:schemeClr>
            </a:fillRef>
            <a:effectRef idx="2">
              <a:schemeClr val="accent3">
                <a:hueOff val="4500106"/>
                <a:satOff val="-6752"/>
                <a:lumOff val="-1098"/>
                <a:alphaOff val="0"/>
              </a:schemeClr>
            </a:effectRef>
            <a:fontRef idx="minor">
              <a:schemeClr val="lt1"/>
            </a:fontRef>
          </p:style>
        </p:sp>
        <p:sp>
          <p:nvSpPr>
            <p:cNvPr id="7" name="圓角矩形 4"/>
            <p:cNvSpPr/>
            <p:nvPr/>
          </p:nvSpPr>
          <p:spPr>
            <a:xfrm>
              <a:off x="336192" y="1619326"/>
              <a:ext cx="4218204"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755650">
                <a:lnSpc>
                  <a:spcPct val="90000"/>
                </a:lnSpc>
                <a:spcBef>
                  <a:spcPct val="0"/>
                </a:spcBef>
                <a:spcAft>
                  <a:spcPct val="35000"/>
                </a:spcAft>
              </a:pPr>
              <a:r>
                <a:rPr lang="zh-TW" altLang="en-US" sz="2800" kern="1200" dirty="0" smtClean="0"/>
                <a:t>四、</a:t>
              </a:r>
              <a:r>
                <a:rPr lang="zh-TW" altLang="en-US" sz="2800" dirty="0" smtClean="0"/>
                <a:t>行程說明</a:t>
              </a:r>
              <a:endParaRPr lang="zh-CN" altLang="en-US" sz="2800" kern="1200" dirty="0"/>
            </a:p>
          </p:txBody>
        </p:sp>
      </p:grpSp>
      <p:sp>
        <p:nvSpPr>
          <p:cNvPr id="8" name="文字方塊 7"/>
          <p:cNvSpPr txBox="1"/>
          <p:nvPr/>
        </p:nvSpPr>
        <p:spPr>
          <a:xfrm>
            <a:off x="357158" y="1214422"/>
            <a:ext cx="8786842" cy="3970318"/>
          </a:xfrm>
          <a:prstGeom prst="rect">
            <a:avLst/>
          </a:prstGeom>
          <a:noFill/>
        </p:spPr>
        <p:txBody>
          <a:bodyPr wrap="square" rtlCol="0">
            <a:spAutoFit/>
          </a:bodyPr>
          <a:lstStyle/>
          <a:p>
            <a:r>
              <a:rPr lang="en-US" altLang="zh-TW" sz="2800" dirty="0" smtClean="0">
                <a:latin typeface="標楷體" pitchFamily="65" charset="-120"/>
                <a:ea typeface="標楷體" pitchFamily="65" charset="-120"/>
              </a:rPr>
              <a:t>11</a:t>
            </a:r>
            <a:r>
              <a:rPr lang="zh-TW" altLang="en-US" sz="2800" dirty="0" smtClean="0">
                <a:latin typeface="標楷體" pitchFamily="65" charset="-120"/>
                <a:ea typeface="標楷體" pitchFamily="65" charset="-120"/>
              </a:rPr>
              <a:t>月 </a:t>
            </a:r>
            <a:r>
              <a:rPr lang="en-US" altLang="zh-TW" sz="2800" dirty="0" smtClean="0">
                <a:latin typeface="標楷體" pitchFamily="65" charset="-120"/>
                <a:ea typeface="標楷體" pitchFamily="65" charset="-120"/>
              </a:rPr>
              <a:t>28</a:t>
            </a:r>
            <a:r>
              <a:rPr lang="zh-TW" altLang="en-US" sz="2800" dirty="0" smtClean="0">
                <a:latin typeface="標楷體" pitchFamily="65" charset="-120"/>
                <a:ea typeface="標楷體" pitchFamily="65" charset="-120"/>
              </a:rPr>
              <a:t>日行程說明</a:t>
            </a:r>
            <a:endParaRPr lang="en-US" altLang="zh-TW" sz="2800" dirty="0" smtClean="0">
              <a:latin typeface="標楷體" pitchFamily="65" charset="-120"/>
              <a:ea typeface="標楷體" pitchFamily="65" charset="-120"/>
            </a:endParaRPr>
          </a:p>
          <a:p>
            <a:r>
              <a:rPr lang="en-US" altLang="en-US" sz="2800" dirty="0" smtClean="0">
                <a:latin typeface="標楷體" pitchFamily="65" charset="-120"/>
                <a:ea typeface="標楷體" pitchFamily="65" charset="-120"/>
              </a:rPr>
              <a:t>06:00-07:20 </a:t>
            </a:r>
            <a:r>
              <a:rPr lang="zh-TW" altLang="en-US" sz="2800" dirty="0" smtClean="0">
                <a:latin typeface="標楷體" pitchFamily="65" charset="-120"/>
                <a:ea typeface="標楷體" pitchFamily="65" charset="-120"/>
              </a:rPr>
              <a:t>起床</a:t>
            </a:r>
            <a:r>
              <a:rPr lang="en-US" altLang="en-US"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享用美味早餐</a:t>
            </a:r>
          </a:p>
          <a:p>
            <a:r>
              <a:rPr lang="en-US" altLang="en-US" sz="2800" dirty="0" smtClean="0">
                <a:latin typeface="標楷體" pitchFamily="65" charset="-120"/>
                <a:ea typeface="標楷體" pitchFamily="65" charset="-120"/>
              </a:rPr>
              <a:t>07:20-08:30 </a:t>
            </a:r>
            <a:r>
              <a:rPr lang="zh-TW" altLang="en-US" sz="2800" dirty="0" smtClean="0">
                <a:latin typeface="標楷體" pitchFamily="65" charset="-120"/>
                <a:ea typeface="標楷體" pitchFamily="65" charset="-120"/>
              </a:rPr>
              <a:t>出發前往閉幕會場</a:t>
            </a:r>
            <a:r>
              <a:rPr lang="en-US" altLang="en-US"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苗栗市巨蛋體育館</a:t>
            </a:r>
            <a:r>
              <a:rPr lang="en-US" altLang="en-US" sz="2800" dirty="0" smtClean="0">
                <a:latin typeface="標楷體" pitchFamily="65" charset="-120"/>
                <a:ea typeface="標楷體" pitchFamily="65" charset="-120"/>
              </a:rPr>
              <a:t>)</a:t>
            </a:r>
            <a:endParaRPr lang="zh-TW" altLang="en-US" sz="2800" dirty="0" smtClean="0">
              <a:latin typeface="標楷體" pitchFamily="65" charset="-120"/>
              <a:ea typeface="標楷體" pitchFamily="65" charset="-120"/>
            </a:endParaRPr>
          </a:p>
          <a:p>
            <a:r>
              <a:rPr lang="en-US" altLang="en-US" sz="2800" dirty="0" smtClean="0">
                <a:latin typeface="標楷體" pitchFamily="65" charset="-120"/>
                <a:ea typeface="標楷體" pitchFamily="65" charset="-120"/>
              </a:rPr>
              <a:t>08:30-12:00 </a:t>
            </a:r>
            <a:r>
              <a:rPr lang="zh-TW" altLang="en-US" sz="2800" dirty="0" smtClean="0">
                <a:latin typeface="標楷體" pitchFamily="65" charset="-120"/>
                <a:ea typeface="標楷體" pitchFamily="65" charset="-120"/>
              </a:rPr>
              <a:t>參加閉慕典禮</a:t>
            </a:r>
          </a:p>
          <a:p>
            <a:r>
              <a:rPr lang="en-US" altLang="en-US" sz="2800" dirty="0" smtClean="0">
                <a:latin typeface="標楷體" pitchFamily="65" charset="-120"/>
                <a:ea typeface="標楷體" pitchFamily="65" charset="-120"/>
              </a:rPr>
              <a:t>12:10-13:10 </a:t>
            </a:r>
            <a:r>
              <a:rPr lang="zh-TW" altLang="en-US" sz="2800" dirty="0" smtClean="0">
                <a:latin typeface="標楷體" pitchFamily="65" charset="-120"/>
                <a:ea typeface="標楷體" pitchFamily="65" charset="-120"/>
              </a:rPr>
              <a:t>午餐</a:t>
            </a:r>
            <a:r>
              <a:rPr lang="en-US" altLang="en-US"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苗栗海上鮮餐廳</a:t>
            </a:r>
          </a:p>
          <a:p>
            <a:r>
              <a:rPr lang="en-US" altLang="en-US" sz="2800" dirty="0" smtClean="0">
                <a:latin typeface="標楷體" pitchFamily="65" charset="-120"/>
                <a:ea typeface="標楷體" pitchFamily="65" charset="-120"/>
              </a:rPr>
              <a:t>15:30-16:20 </a:t>
            </a:r>
            <a:r>
              <a:rPr lang="zh-TW" altLang="en-US" sz="2800" dirty="0" smtClean="0">
                <a:latin typeface="標楷體" pitchFamily="65" charset="-120"/>
                <a:ea typeface="標楷體" pitchFamily="65" charset="-120"/>
              </a:rPr>
              <a:t>宜蘭餅發明館</a:t>
            </a:r>
          </a:p>
          <a:p>
            <a:r>
              <a:rPr lang="en-US" altLang="en-US" sz="2800" dirty="0" smtClean="0">
                <a:latin typeface="標楷體" pitchFamily="65" charset="-120"/>
                <a:ea typeface="標楷體" pitchFamily="65" charset="-120"/>
              </a:rPr>
              <a:t>16:20-16:30 </a:t>
            </a:r>
            <a:r>
              <a:rPr lang="zh-TW" altLang="en-US" sz="2800" dirty="0" smtClean="0">
                <a:latin typeface="標楷體" pitchFamily="65" charset="-120"/>
                <a:ea typeface="標楷體" pitchFamily="65" charset="-120"/>
              </a:rPr>
              <a:t>前往蘇澳新站</a:t>
            </a:r>
          </a:p>
          <a:p>
            <a:r>
              <a:rPr lang="en-US" altLang="en-US" sz="2800" dirty="0" smtClean="0">
                <a:latin typeface="標楷體" pitchFamily="65" charset="-120"/>
                <a:ea typeface="標楷體" pitchFamily="65" charset="-120"/>
              </a:rPr>
              <a:t>16:55-18:23 </a:t>
            </a:r>
            <a:r>
              <a:rPr lang="zh-TW" altLang="en-US" sz="2800" dirty="0" smtClean="0">
                <a:latin typeface="標楷體" pitchFamily="65" charset="-120"/>
                <a:ea typeface="標楷體" pitchFamily="65" charset="-120"/>
              </a:rPr>
              <a:t>搭乘</a:t>
            </a:r>
            <a:r>
              <a:rPr lang="en-US" altLang="en-US" sz="2800" dirty="0" smtClean="0">
                <a:latin typeface="標楷體" pitchFamily="65" charset="-120"/>
                <a:ea typeface="標楷體" pitchFamily="65" charset="-120"/>
              </a:rPr>
              <a:t>688</a:t>
            </a:r>
            <a:r>
              <a:rPr lang="zh-TW" altLang="en-US" sz="2800" dirty="0" smtClean="0">
                <a:latin typeface="標楷體" pitchFamily="65" charset="-120"/>
                <a:ea typeface="標楷體" pitchFamily="65" charset="-120"/>
              </a:rPr>
              <a:t>次復興號從蘇澳新站返回花蓮</a:t>
            </a:r>
            <a:endParaRPr lang="en-US" altLang="zh-TW" sz="2800" dirty="0" smtClean="0">
              <a:latin typeface="標楷體" pitchFamily="65" charset="-120"/>
              <a:ea typeface="標楷體" pitchFamily="65" charset="-120"/>
            </a:endParaRPr>
          </a:p>
          <a:p>
            <a:r>
              <a:rPr lang="en-US" altLang="en-US" sz="2800" dirty="0" smtClean="0">
                <a:latin typeface="標楷體" pitchFamily="65" charset="-120"/>
                <a:ea typeface="標楷體" pitchFamily="65" charset="-120"/>
              </a:rPr>
              <a:t>            (</a:t>
            </a:r>
            <a:r>
              <a:rPr lang="zh-TW" altLang="en-US" sz="2800" dirty="0" smtClean="0">
                <a:latin typeface="標楷體" pitchFamily="65" charset="-120"/>
                <a:ea typeface="標楷體" pitchFamily="65" charset="-120"/>
              </a:rPr>
              <a:t>發放每人便當一個</a:t>
            </a:r>
            <a:r>
              <a:rPr lang="en-US" altLang="en-US" sz="2800" dirty="0" smtClean="0">
                <a:latin typeface="標楷體" pitchFamily="65" charset="-120"/>
                <a:ea typeface="標楷體" pitchFamily="65" charset="-120"/>
              </a:rPr>
              <a:t>)</a:t>
            </a:r>
            <a:endParaRPr lang="zh-TW" altLang="en-US" sz="2800"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4"/>
          <p:cNvGrpSpPr/>
          <p:nvPr/>
        </p:nvGrpSpPr>
        <p:grpSpPr>
          <a:xfrm>
            <a:off x="713823" y="490210"/>
            <a:ext cx="7272808" cy="648072"/>
            <a:chOff x="287196" y="1594828"/>
            <a:chExt cx="4267200" cy="501840"/>
          </a:xfrm>
        </p:grpSpPr>
        <p:sp>
          <p:nvSpPr>
            <p:cNvPr id="6" name="圓角矩形 5"/>
            <p:cNvSpPr/>
            <p:nvPr/>
          </p:nvSpPr>
          <p:spPr>
            <a:xfrm>
              <a:off x="287196" y="1594828"/>
              <a:ext cx="4267200" cy="501840"/>
            </a:xfrm>
            <a:prstGeom prst="roundRect">
              <a:avLst/>
            </a:prstGeom>
          </p:spPr>
          <p:style>
            <a:lnRef idx="0">
              <a:schemeClr val="lt1">
                <a:hueOff val="0"/>
                <a:satOff val="0"/>
                <a:lumOff val="0"/>
                <a:alphaOff val="0"/>
              </a:schemeClr>
            </a:lnRef>
            <a:fillRef idx="3">
              <a:schemeClr val="accent3">
                <a:hueOff val="4500106"/>
                <a:satOff val="-6752"/>
                <a:lumOff val="-1098"/>
                <a:alphaOff val="0"/>
              </a:schemeClr>
            </a:fillRef>
            <a:effectRef idx="2">
              <a:schemeClr val="accent3">
                <a:hueOff val="4500106"/>
                <a:satOff val="-6752"/>
                <a:lumOff val="-1098"/>
                <a:alphaOff val="0"/>
              </a:schemeClr>
            </a:effectRef>
            <a:fontRef idx="minor">
              <a:schemeClr val="lt1"/>
            </a:fontRef>
          </p:style>
        </p:sp>
        <p:sp>
          <p:nvSpPr>
            <p:cNvPr id="7" name="圓角矩形 4"/>
            <p:cNvSpPr/>
            <p:nvPr/>
          </p:nvSpPr>
          <p:spPr>
            <a:xfrm>
              <a:off x="336192" y="1619326"/>
              <a:ext cx="4218204"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755650">
                <a:lnSpc>
                  <a:spcPct val="90000"/>
                </a:lnSpc>
                <a:spcBef>
                  <a:spcPct val="0"/>
                </a:spcBef>
                <a:spcAft>
                  <a:spcPct val="35000"/>
                </a:spcAft>
              </a:pPr>
              <a:r>
                <a:rPr lang="zh-TW" altLang="en-US" sz="2800" kern="1200" dirty="0" smtClean="0"/>
                <a:t>五、</a:t>
              </a:r>
              <a:r>
                <a:rPr lang="zh-TW" altLang="en-US" sz="2800" dirty="0" smtClean="0"/>
                <a:t>注意事項</a:t>
              </a:r>
              <a:endParaRPr lang="zh-CN" altLang="en-US" sz="2800" kern="1200" dirty="0"/>
            </a:p>
          </p:txBody>
        </p:sp>
      </p:grpSp>
      <p:sp>
        <p:nvSpPr>
          <p:cNvPr id="8" name="文字方塊 7"/>
          <p:cNvSpPr txBox="1"/>
          <p:nvPr/>
        </p:nvSpPr>
        <p:spPr>
          <a:xfrm>
            <a:off x="285720" y="1142984"/>
            <a:ext cx="8858280" cy="4832092"/>
          </a:xfrm>
          <a:prstGeom prst="rect">
            <a:avLst/>
          </a:prstGeom>
          <a:noFill/>
        </p:spPr>
        <p:txBody>
          <a:bodyPr wrap="square" rtlCol="0">
            <a:spAutoFit/>
          </a:bodyPr>
          <a:lstStyle/>
          <a:p>
            <a:r>
              <a:rPr lang="en-US" altLang="zh-TW" sz="2800" b="1" dirty="0" smtClean="0">
                <a:latin typeface="標楷體" pitchFamily="65" charset="-120"/>
                <a:ea typeface="標楷體" pitchFamily="65" charset="-120"/>
              </a:rPr>
              <a:t>1.</a:t>
            </a:r>
            <a:r>
              <a:rPr lang="zh-TW" altLang="en-US" sz="2800" b="1" dirty="0" smtClean="0">
                <a:latin typeface="標楷體" pitchFamily="65" charset="-120"/>
                <a:ea typeface="標楷體" pitchFamily="65" charset="-120"/>
              </a:rPr>
              <a:t>若有提前離隊之人員；請找領隊簽離團切結書。另衍生之費用其自行負責。</a:t>
            </a:r>
            <a:endParaRPr lang="en-US" altLang="zh-TW" sz="2800" b="1" dirty="0" smtClean="0">
              <a:latin typeface="標楷體" pitchFamily="65" charset="-120"/>
              <a:ea typeface="標楷體" pitchFamily="65" charset="-120"/>
            </a:endParaRPr>
          </a:p>
          <a:p>
            <a:endParaRPr lang="en-US" altLang="zh-TW" sz="2800" b="1" dirty="0" smtClean="0">
              <a:latin typeface="標楷體" pitchFamily="65" charset="-120"/>
              <a:ea typeface="標楷體" pitchFamily="65" charset="-120"/>
            </a:endParaRPr>
          </a:p>
          <a:p>
            <a:r>
              <a:rPr lang="en-US" altLang="zh-TW" sz="2800" b="1" dirty="0" smtClean="0">
                <a:latin typeface="標楷體" pitchFamily="65" charset="-120"/>
                <a:ea typeface="標楷體" pitchFamily="65" charset="-120"/>
              </a:rPr>
              <a:t>2.</a:t>
            </a:r>
            <a:r>
              <a:rPr lang="zh-TW" altLang="en-US" sz="2800" b="1" dirty="0" smtClean="0">
                <a:latin typeface="標楷體" pitchFamily="65" charset="-120"/>
                <a:ea typeface="標楷體" pitchFamily="65" charset="-120"/>
              </a:rPr>
              <a:t>若自行前往飯店報到之人員請再確定飯店地址。</a:t>
            </a:r>
            <a:endParaRPr lang="en-US" altLang="zh-TW" sz="2800" b="1" dirty="0" smtClean="0">
              <a:latin typeface="標楷體" pitchFamily="65" charset="-120"/>
              <a:ea typeface="標楷體" pitchFamily="65" charset="-120"/>
            </a:endParaRPr>
          </a:p>
          <a:p>
            <a:r>
              <a:rPr lang="zh-TW" altLang="en-US" sz="2800" b="1" dirty="0" smtClean="0">
                <a:solidFill>
                  <a:srgbClr val="FF0000"/>
                </a:solidFill>
                <a:latin typeface="標楷體" pitchFamily="65" charset="-120"/>
                <a:ea typeface="標楷體" pitchFamily="65" charset="-120"/>
              </a:rPr>
              <a:t>新竹日月光飯店 新竹市香山區富群街</a:t>
            </a:r>
            <a:r>
              <a:rPr lang="en-US" altLang="zh-TW" sz="2800" b="1" dirty="0" smtClean="0">
                <a:solidFill>
                  <a:srgbClr val="FF0000"/>
                </a:solidFill>
                <a:latin typeface="標楷體" pitchFamily="65" charset="-120"/>
                <a:ea typeface="標楷體" pitchFamily="65" charset="-120"/>
              </a:rPr>
              <a:t>3</a:t>
            </a:r>
            <a:r>
              <a:rPr lang="zh-TW" altLang="en-US" sz="2800" b="1" dirty="0" smtClean="0">
                <a:solidFill>
                  <a:srgbClr val="FF0000"/>
                </a:solidFill>
                <a:latin typeface="標楷體" pitchFamily="65" charset="-120"/>
                <a:ea typeface="標楷體" pitchFamily="65" charset="-120"/>
              </a:rPr>
              <a:t>號 </a:t>
            </a:r>
            <a:r>
              <a:rPr lang="en-US" altLang="zh-TW" sz="2800" b="1" dirty="0" smtClean="0">
                <a:solidFill>
                  <a:srgbClr val="FF0000"/>
                </a:solidFill>
                <a:latin typeface="標楷體" pitchFamily="65" charset="-120"/>
                <a:ea typeface="標楷體" pitchFamily="65" charset="-120"/>
              </a:rPr>
              <a:t>03-529-6888</a:t>
            </a:r>
          </a:p>
          <a:p>
            <a:endParaRPr lang="en-US" altLang="zh-TW" sz="2800" b="1" dirty="0" smtClean="0">
              <a:solidFill>
                <a:srgbClr val="FF0000"/>
              </a:solidFill>
              <a:latin typeface="標楷體" pitchFamily="65" charset="-120"/>
              <a:ea typeface="標楷體" pitchFamily="65" charset="-120"/>
            </a:endParaRPr>
          </a:p>
          <a:p>
            <a:r>
              <a:rPr lang="en-US" altLang="zh-TW" sz="2800" b="1" dirty="0" smtClean="0">
                <a:solidFill>
                  <a:srgbClr val="FF0000"/>
                </a:solidFill>
                <a:latin typeface="標楷體" pitchFamily="65" charset="-120"/>
                <a:ea typeface="標楷體" pitchFamily="65" charset="-120"/>
              </a:rPr>
              <a:t>3.</a:t>
            </a:r>
            <a:r>
              <a:rPr lang="zh-TW" altLang="en-US" sz="2800" b="1" dirty="0" smtClean="0">
                <a:solidFill>
                  <a:srgbClr val="FF0000"/>
                </a:solidFill>
                <a:latin typeface="標楷體" pitchFamily="65" charset="-120"/>
                <a:ea typeface="標楷體" pitchFamily="65" charset="-120"/>
              </a:rPr>
              <a:t>南區競賽員請將去程車票</a:t>
            </a:r>
            <a:r>
              <a:rPr lang="en-US" altLang="zh-TW" sz="2800" b="1" dirty="0" smtClean="0">
                <a:solidFill>
                  <a:srgbClr val="FF0000"/>
                </a:solidFill>
                <a:latin typeface="標楷體" pitchFamily="65" charset="-120"/>
                <a:ea typeface="標楷體" pitchFamily="65" charset="-120"/>
              </a:rPr>
              <a:t>(11/25&amp;26)</a:t>
            </a:r>
            <a:r>
              <a:rPr lang="zh-TW" altLang="en-US" sz="2800" b="1" dirty="0" smtClean="0">
                <a:solidFill>
                  <a:srgbClr val="FF0000"/>
                </a:solidFill>
                <a:latin typeface="標楷體" pitchFamily="65" charset="-120"/>
                <a:ea typeface="標楷體" pitchFamily="65" charset="-120"/>
              </a:rPr>
              <a:t>留底請款</a:t>
            </a:r>
            <a:endParaRPr lang="en-US" altLang="zh-TW" sz="2800" b="1" dirty="0" smtClean="0">
              <a:solidFill>
                <a:srgbClr val="FF0000"/>
              </a:solidFill>
              <a:latin typeface="標楷體" pitchFamily="65" charset="-120"/>
              <a:ea typeface="標楷體" pitchFamily="65" charset="-120"/>
            </a:endParaRPr>
          </a:p>
          <a:p>
            <a:r>
              <a:rPr lang="en-US" altLang="zh-TW" sz="2800" b="1" dirty="0" smtClean="0">
                <a:solidFill>
                  <a:srgbClr val="FF0000"/>
                </a:solidFill>
                <a:latin typeface="標楷體" pitchFamily="65" charset="-120"/>
                <a:ea typeface="標楷體" pitchFamily="65" charset="-120"/>
              </a:rPr>
              <a:t>  </a:t>
            </a:r>
            <a:r>
              <a:rPr lang="zh-TW" altLang="en-US" sz="2800" b="1" dirty="0" smtClean="0">
                <a:solidFill>
                  <a:srgbClr val="FF0000"/>
                </a:solidFill>
                <a:latin typeface="標楷體" pitchFamily="65" charset="-120"/>
                <a:ea typeface="標楷體" pitchFamily="65" charset="-120"/>
              </a:rPr>
              <a:t>回程車票</a:t>
            </a:r>
            <a:r>
              <a:rPr lang="en-US" altLang="zh-TW" sz="2800" b="1" dirty="0" smtClean="0">
                <a:solidFill>
                  <a:srgbClr val="FF0000"/>
                </a:solidFill>
                <a:latin typeface="標楷體" pitchFamily="65" charset="-120"/>
                <a:ea typeface="標楷體" pitchFamily="65" charset="-120"/>
              </a:rPr>
              <a:t>(11/28&amp;29)</a:t>
            </a:r>
            <a:r>
              <a:rPr lang="zh-TW" altLang="en-US" sz="2800" b="1" dirty="0" smtClean="0">
                <a:solidFill>
                  <a:srgbClr val="FF0000"/>
                </a:solidFill>
                <a:latin typeface="標楷體" pitchFamily="65" charset="-120"/>
                <a:ea typeface="標楷體" pitchFamily="65" charset="-120"/>
              </a:rPr>
              <a:t>請將影印一起請款</a:t>
            </a:r>
            <a:r>
              <a:rPr lang="en-US" altLang="zh-TW" sz="2800" b="1" dirty="0" smtClean="0">
                <a:solidFill>
                  <a:srgbClr val="FF0000"/>
                </a:solidFill>
                <a:latin typeface="標楷體" pitchFamily="65" charset="-120"/>
                <a:ea typeface="標楷體" pitchFamily="65" charset="-120"/>
              </a:rPr>
              <a:t>(</a:t>
            </a:r>
            <a:r>
              <a:rPr lang="zh-TW" altLang="en-US" sz="2800" b="1" dirty="0" smtClean="0">
                <a:solidFill>
                  <a:srgbClr val="FF0000"/>
                </a:solidFill>
                <a:latin typeface="標楷體" pitchFamily="65" charset="-120"/>
                <a:ea typeface="標楷體" pitchFamily="65" charset="-120"/>
              </a:rPr>
              <a:t>去回一起</a:t>
            </a:r>
            <a:r>
              <a:rPr lang="en-US" altLang="zh-TW" sz="2800" b="1" dirty="0" smtClean="0">
                <a:solidFill>
                  <a:srgbClr val="FF0000"/>
                </a:solidFill>
                <a:latin typeface="標楷體" pitchFamily="65" charset="-120"/>
                <a:ea typeface="標楷體" pitchFamily="65" charset="-120"/>
              </a:rPr>
              <a:t>)</a:t>
            </a:r>
          </a:p>
          <a:p>
            <a:r>
              <a:rPr lang="en-US" altLang="zh-TW" sz="2800" b="1" dirty="0" smtClean="0">
                <a:solidFill>
                  <a:srgbClr val="FF0000"/>
                </a:solidFill>
                <a:latin typeface="標楷體" pitchFamily="65" charset="-120"/>
                <a:ea typeface="標楷體" pitchFamily="65" charset="-120"/>
              </a:rPr>
              <a:t>  11/26~28</a:t>
            </a:r>
            <a:r>
              <a:rPr lang="zh-TW" altLang="en-US" sz="2800" b="1" dirty="0" smtClean="0">
                <a:solidFill>
                  <a:srgbClr val="FF0000"/>
                </a:solidFill>
                <a:latin typeface="標楷體" pitchFamily="65" charset="-120"/>
                <a:ea typeface="標楷體" pitchFamily="65" charset="-120"/>
              </a:rPr>
              <a:t>可請南區競賽員車資；逾時不候。</a:t>
            </a:r>
            <a:endParaRPr lang="en-US" altLang="zh-TW" sz="2800" b="1" dirty="0" smtClean="0">
              <a:solidFill>
                <a:srgbClr val="FF0000"/>
              </a:solidFill>
              <a:latin typeface="標楷體" pitchFamily="65" charset="-120"/>
              <a:ea typeface="標楷體" pitchFamily="65" charset="-120"/>
            </a:endParaRPr>
          </a:p>
          <a:p>
            <a:r>
              <a:rPr lang="en-US" altLang="zh-TW" sz="2800" b="1" dirty="0" smtClean="0">
                <a:solidFill>
                  <a:srgbClr val="FF0000"/>
                </a:solidFill>
                <a:latin typeface="標楷體" pitchFamily="65" charset="-120"/>
                <a:ea typeface="標楷體" pitchFamily="65" charset="-120"/>
              </a:rPr>
              <a:t>  </a:t>
            </a:r>
            <a:r>
              <a:rPr lang="zh-TW" altLang="en-US" sz="2800" b="1" dirty="0" smtClean="0">
                <a:latin typeface="標楷體" pitchFamily="65" charset="-120"/>
                <a:ea typeface="標楷體" pitchFamily="65" charset="-120"/>
              </a:rPr>
              <a:t>聯絡人：陳珮欣</a:t>
            </a:r>
            <a:r>
              <a:rPr lang="en-US" altLang="zh-TW" sz="2800" b="1" dirty="0" smtClean="0">
                <a:latin typeface="標楷體" pitchFamily="65" charset="-120"/>
                <a:ea typeface="標楷體" pitchFamily="65" charset="-120"/>
              </a:rPr>
              <a:t>0916-832059</a:t>
            </a:r>
          </a:p>
          <a:p>
            <a:endParaRPr lang="zh-TW" altLang="en-US" sz="2800" dirty="0">
              <a:solidFill>
                <a:srgbClr val="FF0000"/>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19672" y="195512"/>
            <a:ext cx="5657318" cy="1323439"/>
          </a:xfrm>
          <a:prstGeom prst="rect">
            <a:avLst/>
          </a:prstGeom>
        </p:spPr>
        <p:txBody>
          <a:bodyPr wrap="none">
            <a:spAutoFit/>
          </a:bodyPr>
          <a:lstStyle/>
          <a:p>
            <a:r>
              <a:rPr lang="en-US" altLang="zh-CN" sz="8000" b="1" dirty="0" smtClean="0">
                <a:latin typeface="Arial" pitchFamily="34" charset="0"/>
                <a:cs typeface="Arial" pitchFamily="34" charset="0"/>
              </a:rPr>
              <a:t>Thank you!</a:t>
            </a:r>
            <a:endParaRPr lang="zh-CN" altLang="en-US" sz="8000" b="1" dirty="0">
              <a:latin typeface="Arial" pitchFamily="34" charset="0"/>
              <a:cs typeface="Arial" pitchFamily="34" charset="0"/>
            </a:endParaRPr>
          </a:p>
        </p:txBody>
      </p:sp>
      <p:sp>
        <p:nvSpPr>
          <p:cNvPr id="3" name="矩形 2"/>
          <p:cNvSpPr/>
          <p:nvPr/>
        </p:nvSpPr>
        <p:spPr>
          <a:xfrm>
            <a:off x="357158" y="1412776"/>
            <a:ext cx="8247290" cy="1815882"/>
          </a:xfrm>
          <a:prstGeom prst="rect">
            <a:avLst/>
          </a:prstGeom>
        </p:spPr>
        <p:txBody>
          <a:bodyPr wrap="square">
            <a:spAutoFit/>
          </a:bodyPr>
          <a:lstStyle/>
          <a:p>
            <a:r>
              <a:rPr lang="zh-TW" altLang="en-US" sz="2800" b="1" dirty="0" smtClean="0">
                <a:latin typeface="Arial" pitchFamily="34" charset="0"/>
                <a:cs typeface="Arial" pitchFamily="34" charset="0"/>
              </a:rPr>
              <a:t>相關訊息請隨時注意查詢</a:t>
            </a:r>
            <a:r>
              <a:rPr lang="en-US" altLang="zh-TW" sz="2800" b="1" dirty="0" smtClean="0">
                <a:latin typeface="Arial" pitchFamily="34" charset="0"/>
                <a:cs typeface="Arial" pitchFamily="34" charset="0"/>
              </a:rPr>
              <a:t>:</a:t>
            </a:r>
          </a:p>
          <a:p>
            <a:r>
              <a:rPr lang="en-US" altLang="zh-TW" sz="2800" b="1" dirty="0" smtClean="0">
                <a:solidFill>
                  <a:srgbClr val="0000FF"/>
                </a:solidFill>
                <a:latin typeface="Arial" pitchFamily="34" charset="0"/>
                <a:cs typeface="Arial" pitchFamily="34" charset="0"/>
              </a:rPr>
              <a:t>105</a:t>
            </a:r>
            <a:r>
              <a:rPr lang="zh-TW" altLang="en-US" sz="2800" b="1" dirty="0" smtClean="0">
                <a:solidFill>
                  <a:srgbClr val="0000FF"/>
                </a:solidFill>
                <a:latin typeface="Arial" pitchFamily="34" charset="0"/>
                <a:cs typeface="Arial" pitchFamily="34" charset="0"/>
              </a:rPr>
              <a:t>年全國語文競賽網站</a:t>
            </a:r>
            <a:r>
              <a:rPr lang="en-US" altLang="zh-TW" sz="2800" b="1" dirty="0" smtClean="0">
                <a:solidFill>
                  <a:srgbClr val="0000FF"/>
                </a:solidFill>
                <a:latin typeface="Arial" pitchFamily="34" charset="0"/>
                <a:cs typeface="Arial" pitchFamily="34" charset="0"/>
              </a:rPr>
              <a:t>:</a:t>
            </a:r>
            <a:r>
              <a:rPr lang="zh-TW" altLang="en-US" sz="2800" b="1" dirty="0" smtClean="0">
                <a:solidFill>
                  <a:srgbClr val="0000FF"/>
                </a:solidFill>
                <a:latin typeface="Arial" pitchFamily="34" charset="0"/>
                <a:cs typeface="Arial" pitchFamily="34" charset="0"/>
              </a:rPr>
              <a:t> </a:t>
            </a:r>
            <a:r>
              <a:rPr lang="en-US" altLang="zh-CN" sz="2800" b="1" dirty="0" smtClean="0">
                <a:latin typeface="Arial" pitchFamily="34" charset="0"/>
                <a:cs typeface="Arial" pitchFamily="34" charset="0"/>
                <a:hlinkClick r:id="rId3"/>
              </a:rPr>
              <a:t>http://lang105.mlc.edu.tw/Module/Home/Index.</a:t>
            </a:r>
          </a:p>
          <a:p>
            <a:r>
              <a:rPr lang="en-US" altLang="zh-CN" sz="2800" b="1" dirty="0" err="1" smtClean="0">
                <a:latin typeface="Arial" pitchFamily="34" charset="0"/>
                <a:cs typeface="Arial" pitchFamily="34" charset="0"/>
                <a:hlinkClick r:id="rId3"/>
              </a:rPr>
              <a:t>php</a:t>
            </a:r>
            <a:r>
              <a:rPr lang="en-US" altLang="zh-CN" sz="2800" b="1" dirty="0" smtClean="0">
                <a:latin typeface="Arial" pitchFamily="34" charset="0"/>
                <a:cs typeface="Arial" pitchFamily="34" charset="0"/>
                <a:hlinkClick r:id="rId3"/>
              </a:rPr>
              <a:t> /</a:t>
            </a:r>
            <a:endParaRPr lang="en-US" altLang="zh-CN" sz="2800" b="1" dirty="0" smtClean="0">
              <a:latin typeface="Arial" pitchFamily="34" charset="0"/>
              <a:cs typeface="Arial" pitchFamily="34" charset="0"/>
            </a:endParaRPr>
          </a:p>
        </p:txBody>
      </p:sp>
      <p:sp>
        <p:nvSpPr>
          <p:cNvPr id="5" name="矩形 4"/>
          <p:cNvSpPr/>
          <p:nvPr/>
        </p:nvSpPr>
        <p:spPr>
          <a:xfrm>
            <a:off x="428596" y="3214686"/>
            <a:ext cx="4857784" cy="1323439"/>
          </a:xfrm>
          <a:prstGeom prst="rect">
            <a:avLst/>
          </a:prstGeom>
        </p:spPr>
        <p:txBody>
          <a:bodyPr wrap="square">
            <a:spAutoFit/>
          </a:bodyPr>
          <a:lstStyle/>
          <a:p>
            <a:r>
              <a:rPr lang="zh-TW" altLang="en-US" sz="2800" b="1" dirty="0" smtClean="0">
                <a:solidFill>
                  <a:srgbClr val="0000FF"/>
                </a:solidFill>
                <a:latin typeface="Arial" pitchFamily="34" charset="0"/>
                <a:cs typeface="Arial" pitchFamily="34" charset="0"/>
              </a:rPr>
              <a:t>本縣語文競賽網站</a:t>
            </a:r>
            <a:r>
              <a:rPr lang="en-US" altLang="zh-TW" sz="2800" b="1" dirty="0" smtClean="0">
                <a:latin typeface="Arial" pitchFamily="34" charset="0"/>
                <a:cs typeface="Arial" pitchFamily="34" charset="0"/>
              </a:rPr>
              <a:t>:</a:t>
            </a:r>
          </a:p>
          <a:p>
            <a:r>
              <a:rPr lang="en-US" altLang="zh-CN" sz="2800" b="1" dirty="0" smtClean="0">
                <a:latin typeface="Arial" pitchFamily="34" charset="0"/>
                <a:cs typeface="Arial" pitchFamily="34" charset="0"/>
                <a:hlinkClick r:id="rId4"/>
              </a:rPr>
              <a:t>http://language.hlc.edu.tw</a:t>
            </a:r>
            <a:r>
              <a:rPr lang="en-US" altLang="zh-CN" sz="2400" b="1" dirty="0" smtClean="0">
                <a:latin typeface="Arial" pitchFamily="34" charset="0"/>
                <a:cs typeface="Arial" pitchFamily="34" charset="0"/>
                <a:hlinkClick r:id="rId4"/>
              </a:rPr>
              <a:t>/</a:t>
            </a:r>
            <a:endParaRPr lang="en-US" altLang="zh-CN" sz="2400" b="1" dirty="0" smtClean="0">
              <a:latin typeface="Arial" pitchFamily="34" charset="0"/>
              <a:cs typeface="Arial" pitchFamily="34" charset="0"/>
            </a:endParaRPr>
          </a:p>
          <a:p>
            <a:endParaRPr lang="en-US" altLang="zh-CN" sz="2400" b="1"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橢圓 1"/>
          <p:cNvSpPr/>
          <p:nvPr/>
        </p:nvSpPr>
        <p:spPr>
          <a:xfrm>
            <a:off x="4539319" y="1268760"/>
            <a:ext cx="504056" cy="7920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solidFill>
                <a:srgbClr val="FF0000"/>
              </a:solidFill>
            </a:endParaRPr>
          </a:p>
        </p:txBody>
      </p:sp>
      <p:sp>
        <p:nvSpPr>
          <p:cNvPr id="14" name="Rectangle 3"/>
          <p:cNvSpPr txBox="1">
            <a:spLocks noChangeArrowheads="1"/>
          </p:cNvSpPr>
          <p:nvPr/>
        </p:nvSpPr>
        <p:spPr>
          <a:xfrm>
            <a:off x="1214414" y="1448472"/>
            <a:ext cx="7102002" cy="4284476"/>
          </a:xfrm>
          <a:prstGeom prst="rect">
            <a:avLst/>
          </a:prstGeom>
        </p:spPr>
        <p:txBody>
          <a:bodyPr/>
          <a:lstStyle/>
          <a:p>
            <a:pPr marR="0" lvl="0" algn="l" defTabSz="914400" rtl="0" eaLnBrk="1" fontAlgn="auto" latinLnBrk="0" hangingPunct="1">
              <a:lnSpc>
                <a:spcPct val="90000"/>
              </a:lnSpc>
              <a:spcBef>
                <a:spcPct val="20000"/>
              </a:spcBef>
              <a:spcAft>
                <a:spcPts val="0"/>
              </a:spcAft>
              <a:buClrTx/>
              <a:buSzTx/>
              <a:tabLst/>
              <a:defRPr/>
            </a:pPr>
            <a:r>
              <a:rPr lang="zh-TW" altLang="en-US" sz="2400" dirty="0" smtClean="0">
                <a:latin typeface="Times New Roman" pitchFamily="18" charset="0"/>
                <a:ea typeface="標楷體" pitchFamily="65" charset="-120"/>
                <a:cs typeface="Times New Roman" pitchFamily="18" charset="0"/>
              </a:rPr>
              <a:t>競</a:t>
            </a:r>
            <a:r>
              <a:rPr kumimoji="0" lang="zh-TW" altLang="en-US" sz="2400" b="0" i="0" u="none" strike="noStrike" kern="1200" cap="none" spc="0" normalizeH="0" baseline="0" noProof="0" dirty="0" smtClean="0">
                <a:ln>
                  <a:noFill/>
                </a:ln>
                <a:effectLst/>
                <a:uLnTx/>
                <a:uFillTx/>
                <a:latin typeface="Times New Roman" pitchFamily="18" charset="0"/>
                <a:ea typeface="標楷體" pitchFamily="65" charset="-120"/>
                <a:cs typeface="Times New Roman" pitchFamily="18" charset="0"/>
              </a:rPr>
              <a:t>賽日期</a:t>
            </a:r>
            <a:r>
              <a:rPr kumimoji="0" lang="en-US" altLang="zh-TW" sz="2400" b="0" i="0" u="none" strike="noStrike" kern="1200" cap="none" spc="0" normalizeH="0" baseline="0" noProof="0" dirty="0" smtClean="0">
                <a:ln>
                  <a:noFill/>
                </a:ln>
                <a:effectLst/>
                <a:uLnTx/>
                <a:uFillTx/>
                <a:latin typeface="Times New Roman" pitchFamily="18" charset="0"/>
                <a:ea typeface="標楷體" pitchFamily="65" charset="-120"/>
                <a:cs typeface="Times New Roman" pitchFamily="18" charset="0"/>
              </a:rPr>
              <a:t>:105</a:t>
            </a:r>
            <a:r>
              <a:rPr kumimoji="0" lang="zh-TW" altLang="en-US" sz="2400" b="0" i="0" u="none" strike="noStrike" kern="1200" cap="none" spc="0" normalizeH="0" baseline="0" noProof="0" dirty="0" smtClean="0">
                <a:ln>
                  <a:noFill/>
                </a:ln>
                <a:effectLst/>
                <a:uLnTx/>
                <a:uFillTx/>
                <a:latin typeface="Times New Roman" pitchFamily="18" charset="0"/>
                <a:ea typeface="標楷體" pitchFamily="65" charset="-120"/>
                <a:cs typeface="Times New Roman" pitchFamily="18" charset="0"/>
              </a:rPr>
              <a:t>年</a:t>
            </a:r>
            <a:r>
              <a:rPr kumimoji="0" lang="en-US" altLang="zh-TW" sz="2400" b="0" i="0" u="none" strike="noStrike" kern="1200" cap="none" spc="0" normalizeH="0" baseline="0" noProof="0" dirty="0" smtClean="0">
                <a:ln>
                  <a:noFill/>
                </a:ln>
                <a:effectLst/>
                <a:uLnTx/>
                <a:uFillTx/>
                <a:latin typeface="Times New Roman" pitchFamily="18" charset="0"/>
                <a:ea typeface="標楷體" pitchFamily="65" charset="-120"/>
                <a:cs typeface="Times New Roman" pitchFamily="18" charset="0"/>
              </a:rPr>
              <a:t>11</a:t>
            </a:r>
            <a:r>
              <a:rPr kumimoji="0" lang="zh-TW" altLang="en-US" sz="2400" b="0" i="0" u="none" strike="noStrike" kern="1200" cap="none" spc="0" normalizeH="0" baseline="0" noProof="0" dirty="0" smtClean="0">
                <a:ln>
                  <a:noFill/>
                </a:ln>
                <a:effectLst/>
                <a:uLnTx/>
                <a:uFillTx/>
                <a:latin typeface="Times New Roman" pitchFamily="18" charset="0"/>
                <a:ea typeface="標楷體" pitchFamily="65" charset="-120"/>
                <a:cs typeface="Times New Roman" pitchFamily="18" charset="0"/>
              </a:rPr>
              <a:t>月</a:t>
            </a:r>
            <a:r>
              <a:rPr lang="en-US" altLang="zh-TW" sz="2400" dirty="0" smtClean="0">
                <a:latin typeface="Times New Roman" pitchFamily="18" charset="0"/>
                <a:ea typeface="標楷體" pitchFamily="65" charset="-120"/>
                <a:cs typeface="Times New Roman" pitchFamily="18" charset="0"/>
              </a:rPr>
              <a:t>26</a:t>
            </a:r>
            <a:r>
              <a:rPr kumimoji="0" lang="zh-TW" altLang="en-US" sz="2400" b="0" i="0" u="none" strike="noStrike" kern="1200" cap="none" spc="0" normalizeH="0" baseline="0" noProof="0" dirty="0" smtClean="0">
                <a:ln>
                  <a:noFill/>
                </a:ln>
                <a:effectLst/>
                <a:uLnTx/>
                <a:uFillTx/>
                <a:latin typeface="Times New Roman" pitchFamily="18" charset="0"/>
                <a:ea typeface="標楷體" pitchFamily="65" charset="-120"/>
                <a:cs typeface="Times New Roman" pitchFamily="18" charset="0"/>
              </a:rPr>
              <a:t>、</a:t>
            </a:r>
            <a:r>
              <a:rPr lang="en-US" altLang="zh-TW" sz="2400" dirty="0" smtClean="0">
                <a:latin typeface="Times New Roman" pitchFamily="18" charset="0"/>
                <a:ea typeface="標楷體" pitchFamily="65" charset="-120"/>
                <a:cs typeface="Times New Roman" pitchFamily="18" charset="0"/>
              </a:rPr>
              <a:t>27</a:t>
            </a:r>
            <a:r>
              <a:rPr kumimoji="0" lang="zh-TW" altLang="en-US" sz="2400" b="0" i="0" u="none" strike="noStrike" kern="1200" cap="none" spc="0" normalizeH="0" baseline="0" noProof="0" dirty="0" smtClean="0">
                <a:ln>
                  <a:noFill/>
                </a:ln>
                <a:effectLst/>
                <a:uLnTx/>
                <a:uFillTx/>
                <a:latin typeface="Times New Roman" pitchFamily="18" charset="0"/>
                <a:ea typeface="標楷體" pitchFamily="65" charset="-120"/>
                <a:cs typeface="Times New Roman" pitchFamily="18" charset="0"/>
              </a:rPr>
              <a:t>、</a:t>
            </a:r>
            <a:r>
              <a:rPr lang="en-US" altLang="zh-TW" sz="2400" dirty="0" smtClean="0">
                <a:latin typeface="Times New Roman" pitchFamily="18" charset="0"/>
                <a:ea typeface="標楷體" pitchFamily="65" charset="-120"/>
                <a:cs typeface="Times New Roman" pitchFamily="18" charset="0"/>
              </a:rPr>
              <a:t>28</a:t>
            </a:r>
            <a:r>
              <a:rPr kumimoji="0" lang="zh-TW" altLang="en-US" sz="2400" b="0" i="0" u="none" strike="noStrike" kern="1200" cap="none" spc="0" normalizeH="0" baseline="0" noProof="0" dirty="0" smtClean="0">
                <a:ln>
                  <a:noFill/>
                </a:ln>
                <a:effectLst/>
                <a:uLnTx/>
                <a:uFillTx/>
                <a:latin typeface="Times New Roman" pitchFamily="18" charset="0"/>
                <a:ea typeface="標楷體" pitchFamily="65" charset="-120"/>
                <a:cs typeface="Times New Roman" pitchFamily="18" charset="0"/>
              </a:rPr>
              <a:t>日</a:t>
            </a:r>
            <a:endParaRPr kumimoji="0" lang="en-US" altLang="zh-TW" sz="2400" b="0" i="0" u="none" strike="noStrike" kern="1200" cap="none" spc="0" normalizeH="0" baseline="0" noProof="0" dirty="0" smtClean="0">
              <a:ln>
                <a:noFill/>
              </a:ln>
              <a:effectLst/>
              <a:uLnTx/>
              <a:uFillTx/>
              <a:latin typeface="Times New Roman" pitchFamily="18" charset="0"/>
              <a:ea typeface="標楷體" pitchFamily="65" charset="-120"/>
              <a:cs typeface="Times New Roman" pitchFamily="18" charset="0"/>
            </a:endParaRPr>
          </a:p>
          <a:p>
            <a:pPr marR="0" lvl="0" algn="l" defTabSz="914400" rtl="0" eaLnBrk="1" fontAlgn="auto" latinLnBrk="0" hangingPunct="1">
              <a:lnSpc>
                <a:spcPct val="90000"/>
              </a:lnSpc>
              <a:spcBef>
                <a:spcPct val="20000"/>
              </a:spcBef>
              <a:spcAft>
                <a:spcPts val="0"/>
              </a:spcAft>
              <a:buClrTx/>
              <a:buSzTx/>
              <a:tabLst/>
              <a:defRPr/>
            </a:pPr>
            <a:r>
              <a:rPr lang="zh-TW" altLang="en-US" sz="2400" dirty="0">
                <a:latin typeface="Times New Roman" pitchFamily="18" charset="0"/>
                <a:ea typeface="標楷體" pitchFamily="65" charset="-120"/>
                <a:cs typeface="Times New Roman" pitchFamily="18" charset="0"/>
              </a:rPr>
              <a:t>競賽</a:t>
            </a:r>
            <a:r>
              <a:rPr lang="zh-TW" altLang="en-US" sz="2400" dirty="0" smtClean="0">
                <a:latin typeface="Times New Roman" pitchFamily="18" charset="0"/>
                <a:ea typeface="標楷體" pitchFamily="65" charset="-120"/>
                <a:cs typeface="Times New Roman" pitchFamily="18" charset="0"/>
              </a:rPr>
              <a:t>地點</a:t>
            </a:r>
            <a:r>
              <a:rPr lang="en-US" altLang="zh-TW" sz="2400" dirty="0" smtClean="0">
                <a:latin typeface="Times New Roman" pitchFamily="18" charset="0"/>
                <a:ea typeface="標楷體" pitchFamily="65" charset="-120"/>
                <a:cs typeface="Times New Roman" pitchFamily="18" charset="0"/>
              </a:rPr>
              <a:t>:</a:t>
            </a:r>
          </a:p>
          <a:p>
            <a:pPr marR="0" lvl="0" algn="l" defTabSz="914400" rtl="0" eaLnBrk="1" fontAlgn="auto" latinLnBrk="0" hangingPunct="1">
              <a:lnSpc>
                <a:spcPct val="90000"/>
              </a:lnSpc>
              <a:spcBef>
                <a:spcPct val="20000"/>
              </a:spcBef>
              <a:spcAft>
                <a:spcPts val="0"/>
              </a:spcAft>
              <a:buClrTx/>
              <a:buSzTx/>
              <a:tabLst/>
              <a:defRPr/>
            </a:pPr>
            <a:r>
              <a:rPr lang="en-US" altLang="zh-TW" sz="2400" dirty="0" smtClean="0">
                <a:latin typeface="Times New Roman" pitchFamily="18" charset="0"/>
                <a:ea typeface="標楷體" pitchFamily="65" charset="-120"/>
                <a:cs typeface="Times New Roman" pitchFamily="18" charset="0"/>
              </a:rPr>
              <a:t> -</a:t>
            </a:r>
            <a:r>
              <a:rPr lang="zh-TW" altLang="en-US" sz="2400" dirty="0" smtClean="0">
                <a:latin typeface="Times New Roman" pitchFamily="18" charset="0"/>
                <a:ea typeface="標楷體" pitchFamily="65" charset="-120"/>
                <a:cs typeface="Times New Roman" pitchFamily="18" charset="0"/>
              </a:rPr>
              <a:t>苗栗高中</a:t>
            </a:r>
            <a:r>
              <a:rPr lang="en-US" altLang="zh-TW" sz="2400" dirty="0" smtClean="0">
                <a:latin typeface="Times New Roman" pitchFamily="18" charset="0"/>
                <a:ea typeface="標楷體" pitchFamily="65" charset="-120"/>
                <a:cs typeface="Times New Roman" pitchFamily="18" charset="0"/>
              </a:rPr>
              <a:t>(</a:t>
            </a:r>
            <a:r>
              <a:rPr lang="zh-TW" altLang="en-US" sz="2400" dirty="0" smtClean="0">
                <a:latin typeface="Times New Roman" pitchFamily="18" charset="0"/>
                <a:ea typeface="標楷體" pitchFamily="65" charset="-120"/>
                <a:cs typeface="Times New Roman" pitchFamily="18" charset="0"/>
              </a:rPr>
              <a:t>國閩客語朗讀、靜態</a:t>
            </a:r>
            <a:r>
              <a:rPr lang="en-US" altLang="zh-TW" sz="2400" dirty="0" smtClean="0">
                <a:latin typeface="Times New Roman" pitchFamily="18" charset="0"/>
                <a:ea typeface="標楷體" pitchFamily="65" charset="-120"/>
                <a:cs typeface="Times New Roman" pitchFamily="18" charset="0"/>
              </a:rPr>
              <a:t>)</a:t>
            </a:r>
          </a:p>
          <a:p>
            <a:pPr lvl="0">
              <a:lnSpc>
                <a:spcPct val="90000"/>
              </a:lnSpc>
              <a:spcBef>
                <a:spcPct val="20000"/>
              </a:spcBef>
              <a:defRPr/>
            </a:pPr>
            <a:r>
              <a:rPr lang="en-US" altLang="zh-TW" sz="2400" dirty="0" smtClean="0">
                <a:latin typeface="Times New Roman" pitchFamily="18" charset="0"/>
                <a:ea typeface="標楷體" pitchFamily="65" charset="-120"/>
                <a:cs typeface="Times New Roman" pitchFamily="18" charset="0"/>
              </a:rPr>
              <a:t> -</a:t>
            </a:r>
            <a:r>
              <a:rPr lang="zh-TW" altLang="en-US" sz="2400" dirty="0" smtClean="0">
                <a:latin typeface="Times New Roman" pitchFamily="18" charset="0"/>
                <a:ea typeface="標楷體" pitchFamily="65" charset="-120"/>
                <a:cs typeface="Times New Roman" pitchFamily="18" charset="0"/>
              </a:rPr>
              <a:t>建臺高中</a:t>
            </a:r>
            <a:r>
              <a:rPr lang="en-US" altLang="zh-TW" sz="2400" dirty="0" smtClean="0">
                <a:latin typeface="Times New Roman" pitchFamily="18" charset="0"/>
                <a:ea typeface="標楷體" pitchFamily="65" charset="-120"/>
                <a:cs typeface="Times New Roman" pitchFamily="18" charset="0"/>
              </a:rPr>
              <a:t>(</a:t>
            </a:r>
            <a:r>
              <a:rPr lang="zh-TW" altLang="en-US" sz="2400" dirty="0" smtClean="0">
                <a:latin typeface="Times New Roman" pitchFamily="18" charset="0"/>
                <a:ea typeface="標楷體" pitchFamily="65" charset="-120"/>
                <a:cs typeface="Times New Roman" pitchFamily="18" charset="0"/>
              </a:rPr>
              <a:t>國閩客語朗演說</a:t>
            </a:r>
            <a:r>
              <a:rPr lang="en-US" altLang="zh-TW" sz="2400" dirty="0" smtClean="0">
                <a:latin typeface="Times New Roman" pitchFamily="18" charset="0"/>
                <a:ea typeface="標楷體" pitchFamily="65" charset="-120"/>
                <a:cs typeface="Times New Roman" pitchFamily="18" charset="0"/>
              </a:rPr>
              <a:t>)</a:t>
            </a:r>
          </a:p>
          <a:p>
            <a:pPr marR="0" lvl="0" algn="l" defTabSz="914400" rtl="0" eaLnBrk="1" fontAlgn="auto" latinLnBrk="0" hangingPunct="1">
              <a:lnSpc>
                <a:spcPct val="90000"/>
              </a:lnSpc>
              <a:spcBef>
                <a:spcPct val="20000"/>
              </a:spcBef>
              <a:spcAft>
                <a:spcPts val="0"/>
              </a:spcAft>
              <a:buClrTx/>
              <a:buSzTx/>
              <a:tabLst/>
              <a:defRPr/>
            </a:pPr>
            <a:r>
              <a:rPr lang="en-US" altLang="zh-TW" sz="2400" dirty="0" smtClean="0">
                <a:latin typeface="Times New Roman" pitchFamily="18" charset="0"/>
                <a:ea typeface="標楷體" pitchFamily="65" charset="-120"/>
                <a:cs typeface="Times New Roman" pitchFamily="18" charset="0"/>
              </a:rPr>
              <a:t> -</a:t>
            </a:r>
            <a:r>
              <a:rPr lang="zh-TW" altLang="en-US" sz="2400" dirty="0" smtClean="0">
                <a:latin typeface="Times New Roman" pitchFamily="18" charset="0"/>
                <a:ea typeface="標楷體" pitchFamily="65" charset="-120"/>
                <a:cs typeface="Times New Roman" pitchFamily="18" charset="0"/>
              </a:rPr>
              <a:t>文華國小</a:t>
            </a:r>
            <a:r>
              <a:rPr lang="en-US" altLang="zh-TW" sz="2400" dirty="0" smtClean="0">
                <a:latin typeface="Times New Roman" pitchFamily="18" charset="0"/>
                <a:ea typeface="標楷體" pitchFamily="65" charset="-120"/>
                <a:cs typeface="Times New Roman" pitchFamily="18" charset="0"/>
              </a:rPr>
              <a:t>(</a:t>
            </a:r>
            <a:r>
              <a:rPr lang="zh-TW" altLang="en-US" sz="2400" dirty="0" smtClean="0">
                <a:latin typeface="Times New Roman" pitchFamily="18" charset="0"/>
                <a:ea typeface="標楷體" pitchFamily="65" charset="-120"/>
                <a:cs typeface="Times New Roman" pitchFamily="18" charset="0"/>
              </a:rPr>
              <a:t>原住民族語</a:t>
            </a:r>
            <a:r>
              <a:rPr lang="en-US" altLang="zh-TW" sz="2400" dirty="0" smtClean="0">
                <a:latin typeface="Times New Roman" pitchFamily="18" charset="0"/>
                <a:ea typeface="標楷體" pitchFamily="65" charset="-120"/>
                <a:cs typeface="Times New Roman" pitchFamily="18" charset="0"/>
              </a:rPr>
              <a:t>)</a:t>
            </a:r>
          </a:p>
          <a:p>
            <a:pPr marR="0" lvl="0" algn="l" defTabSz="914400" rtl="0" eaLnBrk="1" fontAlgn="auto" latinLnBrk="0" hangingPunct="1">
              <a:lnSpc>
                <a:spcPct val="90000"/>
              </a:lnSpc>
              <a:spcBef>
                <a:spcPct val="20000"/>
              </a:spcBef>
              <a:spcAft>
                <a:spcPts val="0"/>
              </a:spcAft>
              <a:buClrTx/>
              <a:buSzTx/>
              <a:tabLst/>
              <a:defRPr/>
            </a:pPr>
            <a:r>
              <a:rPr lang="en-US" altLang="zh-TW" sz="2400" dirty="0" smtClean="0">
                <a:latin typeface="Times New Roman" pitchFamily="18" charset="0"/>
                <a:ea typeface="標楷體" pitchFamily="65" charset="-120"/>
                <a:cs typeface="Times New Roman" pitchFamily="18" charset="0"/>
              </a:rPr>
              <a:t>-</a:t>
            </a:r>
            <a:r>
              <a:rPr lang="zh-TW" altLang="en-US" sz="2400" dirty="0" smtClean="0">
                <a:latin typeface="Times New Roman" pitchFamily="18" charset="0"/>
                <a:ea typeface="標楷體" pitchFamily="65" charset="-120"/>
                <a:cs typeface="Times New Roman" pitchFamily="18" charset="0"/>
              </a:rPr>
              <a:t>重要活動時程</a:t>
            </a:r>
            <a:r>
              <a:rPr lang="en-US" altLang="zh-TW" sz="2400" dirty="0" smtClean="0">
                <a:latin typeface="Times New Roman" pitchFamily="18" charset="0"/>
                <a:ea typeface="標楷體" pitchFamily="65" charset="-120"/>
                <a:cs typeface="Times New Roman" pitchFamily="18" charset="0"/>
              </a:rPr>
              <a:t>:</a:t>
            </a:r>
          </a:p>
          <a:p>
            <a:pPr marR="0" lvl="0" algn="l" defTabSz="914400" rtl="0" eaLnBrk="1" fontAlgn="auto" latinLnBrk="0" hangingPunct="1">
              <a:lnSpc>
                <a:spcPct val="90000"/>
              </a:lnSpc>
              <a:spcBef>
                <a:spcPct val="20000"/>
              </a:spcBef>
              <a:spcAft>
                <a:spcPts val="0"/>
              </a:spcAft>
              <a:buClrTx/>
              <a:buSzTx/>
              <a:tabLst/>
              <a:defRPr/>
            </a:pPr>
            <a:r>
              <a:rPr lang="zh-TW" altLang="en-US" sz="2400" dirty="0" smtClean="0">
                <a:latin typeface="Times New Roman" pitchFamily="18" charset="0"/>
                <a:ea typeface="標楷體" pitchFamily="65" charset="-120"/>
                <a:cs typeface="Times New Roman" pitchFamily="18" charset="0"/>
              </a:rPr>
              <a:t> </a:t>
            </a:r>
            <a:r>
              <a:rPr lang="en-US" altLang="zh-TW" sz="2400" dirty="0" smtClean="0">
                <a:latin typeface="Times New Roman" pitchFamily="18" charset="0"/>
                <a:ea typeface="標楷體" pitchFamily="65" charset="-120"/>
                <a:cs typeface="Times New Roman" pitchFamily="18" charset="0"/>
              </a:rPr>
              <a:t>-11</a:t>
            </a:r>
            <a:r>
              <a:rPr lang="zh-TW" altLang="en-US" sz="2400" dirty="0" smtClean="0">
                <a:latin typeface="Times New Roman" pitchFamily="18" charset="0"/>
                <a:ea typeface="標楷體" pitchFamily="65" charset="-120"/>
                <a:cs typeface="Times New Roman" pitchFamily="18" charset="0"/>
              </a:rPr>
              <a:t>月</a:t>
            </a:r>
            <a:r>
              <a:rPr lang="en-US" altLang="zh-TW" sz="2400" dirty="0" smtClean="0">
                <a:latin typeface="Times New Roman" pitchFamily="18" charset="0"/>
                <a:ea typeface="標楷體" pitchFamily="65" charset="-120"/>
                <a:cs typeface="Times New Roman" pitchFamily="18" charset="0"/>
              </a:rPr>
              <a:t>26</a:t>
            </a:r>
            <a:r>
              <a:rPr lang="zh-TW" altLang="en-US" sz="2400" dirty="0" smtClean="0">
                <a:latin typeface="Times New Roman" pitchFamily="18" charset="0"/>
                <a:ea typeface="標楷體" pitchFamily="65" charset="-120"/>
                <a:cs typeface="Times New Roman" pitchFamily="18" charset="0"/>
              </a:rPr>
              <a:t>日</a:t>
            </a:r>
            <a:r>
              <a:rPr lang="en-US" altLang="zh-TW" sz="2400" dirty="0" smtClean="0">
                <a:latin typeface="Times New Roman" pitchFamily="18" charset="0"/>
                <a:ea typeface="標楷體" pitchFamily="65" charset="-120"/>
                <a:cs typeface="Times New Roman" pitchFamily="18" charset="0"/>
              </a:rPr>
              <a:t>:</a:t>
            </a:r>
            <a:r>
              <a:rPr lang="zh-TW" altLang="en-US" sz="2400" dirty="0" smtClean="0">
                <a:latin typeface="Times New Roman" pitchFamily="18" charset="0"/>
                <a:ea typeface="標楷體" pitchFamily="65" charset="-120"/>
                <a:cs typeface="Times New Roman" pitchFamily="18" charset="0"/>
              </a:rPr>
              <a:t> </a:t>
            </a:r>
            <a:endParaRPr lang="en-US" altLang="zh-TW" sz="2400" dirty="0" smtClean="0">
              <a:latin typeface="Times New Roman" pitchFamily="18" charset="0"/>
              <a:ea typeface="標楷體" pitchFamily="65" charset="-120"/>
              <a:cs typeface="Times New Roman" pitchFamily="18" charset="0"/>
            </a:endParaRPr>
          </a:p>
          <a:p>
            <a:pPr marR="0" lvl="0" algn="l" defTabSz="914400" rtl="0" eaLnBrk="1" fontAlgn="auto" latinLnBrk="0" hangingPunct="1">
              <a:lnSpc>
                <a:spcPct val="90000"/>
              </a:lnSpc>
              <a:spcBef>
                <a:spcPct val="20000"/>
              </a:spcBef>
              <a:spcAft>
                <a:spcPts val="0"/>
              </a:spcAft>
              <a:buClrTx/>
              <a:buSzTx/>
              <a:tabLst/>
              <a:defRPr/>
            </a:pPr>
            <a:r>
              <a:rPr lang="zh-TW" altLang="en-US" sz="2400" dirty="0">
                <a:latin typeface="Times New Roman" pitchFamily="18" charset="0"/>
                <a:ea typeface="標楷體" pitchFamily="65" charset="-120"/>
                <a:cs typeface="Times New Roman" pitchFamily="18" charset="0"/>
              </a:rPr>
              <a:t> </a:t>
            </a:r>
            <a:r>
              <a:rPr lang="en-US" altLang="zh-TW" sz="2400" dirty="0" smtClean="0">
                <a:latin typeface="Times New Roman" pitchFamily="18" charset="0"/>
                <a:ea typeface="標楷體" pitchFamily="65" charset="-120"/>
                <a:cs typeface="Times New Roman" pitchFamily="18" charset="0"/>
              </a:rPr>
              <a:t>-10:30~14:30--</a:t>
            </a:r>
            <a:r>
              <a:rPr lang="zh-TW" altLang="en-US" sz="2400" dirty="0" smtClean="0">
                <a:latin typeface="Times New Roman" pitchFamily="18" charset="0"/>
                <a:ea typeface="標楷體" pitchFamily="65" charset="-120"/>
                <a:cs typeface="Times New Roman" pitchFamily="18" charset="0"/>
              </a:rPr>
              <a:t>苗栗高中團體報到</a:t>
            </a:r>
            <a:r>
              <a:rPr lang="en-US" altLang="zh-TW" sz="2400" dirty="0" smtClean="0">
                <a:latin typeface="Times New Roman" pitchFamily="18" charset="0"/>
                <a:ea typeface="標楷體" pitchFamily="65" charset="-120"/>
                <a:cs typeface="Times New Roman" pitchFamily="18" charset="0"/>
              </a:rPr>
              <a:t>(</a:t>
            </a:r>
            <a:r>
              <a:rPr lang="zh-TW" altLang="en-US" sz="2400" dirty="0" smtClean="0">
                <a:latin typeface="Times New Roman" pitchFamily="18" charset="0"/>
                <a:ea typeface="標楷體" pitchFamily="65" charset="-120"/>
                <a:cs typeface="Times New Roman" pitchFamily="18" charset="0"/>
              </a:rPr>
              <a:t>展現本縣團隊精神</a:t>
            </a:r>
            <a:r>
              <a:rPr lang="en-US" altLang="zh-TW" sz="2400" dirty="0" smtClean="0">
                <a:latin typeface="Times New Roman" pitchFamily="18" charset="0"/>
                <a:ea typeface="標楷體" pitchFamily="65" charset="-120"/>
                <a:cs typeface="Times New Roman" pitchFamily="18" charset="0"/>
              </a:rPr>
              <a:t>)</a:t>
            </a:r>
          </a:p>
          <a:p>
            <a:pPr marR="0" lvl="0" algn="l" defTabSz="914400" rtl="0" eaLnBrk="1" fontAlgn="auto" latinLnBrk="0" hangingPunct="1">
              <a:lnSpc>
                <a:spcPct val="90000"/>
              </a:lnSpc>
              <a:spcBef>
                <a:spcPct val="20000"/>
              </a:spcBef>
              <a:spcAft>
                <a:spcPts val="0"/>
              </a:spcAft>
              <a:buClrTx/>
              <a:buSzTx/>
              <a:tabLst/>
              <a:defRPr/>
            </a:pPr>
            <a:r>
              <a:rPr lang="zh-TW" altLang="en-US" sz="2400" dirty="0">
                <a:latin typeface="Times New Roman" pitchFamily="18" charset="0"/>
                <a:ea typeface="標楷體" pitchFamily="65" charset="-120"/>
                <a:cs typeface="Times New Roman" pitchFamily="18" charset="0"/>
              </a:rPr>
              <a:t> </a:t>
            </a:r>
            <a:r>
              <a:rPr lang="en-US" altLang="zh-TW" sz="2400" dirty="0" smtClean="0">
                <a:latin typeface="Times New Roman" pitchFamily="18" charset="0"/>
                <a:ea typeface="標楷體" pitchFamily="65" charset="-120"/>
                <a:cs typeface="Times New Roman" pitchFamily="18" charset="0"/>
              </a:rPr>
              <a:t>-14:30~15:30--</a:t>
            </a:r>
            <a:r>
              <a:rPr lang="zh-TW" altLang="en-US" sz="2400" dirty="0" smtClean="0">
                <a:latin typeface="Times New Roman" pitchFamily="18" charset="0"/>
                <a:ea typeface="標楷體" pitchFamily="65" charset="-120"/>
                <a:cs typeface="Times New Roman" pitchFamily="18" charset="0"/>
              </a:rPr>
              <a:t>參觀及走位練習</a:t>
            </a:r>
            <a:endParaRPr lang="en-US" altLang="zh-TW" sz="2400" dirty="0" smtClean="0">
              <a:latin typeface="Times New Roman" pitchFamily="18" charset="0"/>
              <a:ea typeface="標楷體" pitchFamily="65" charset="-120"/>
              <a:cs typeface="Times New Roman" pitchFamily="18" charset="0"/>
            </a:endParaRPr>
          </a:p>
          <a:p>
            <a:pPr marR="0" lvl="0" algn="l" defTabSz="914400" rtl="0" eaLnBrk="1" fontAlgn="auto" latinLnBrk="0" hangingPunct="1">
              <a:lnSpc>
                <a:spcPct val="90000"/>
              </a:lnSpc>
              <a:spcBef>
                <a:spcPct val="20000"/>
              </a:spcBef>
              <a:spcAft>
                <a:spcPts val="0"/>
              </a:spcAft>
              <a:buClrTx/>
              <a:buSzTx/>
              <a:tabLst/>
              <a:defRPr/>
            </a:pPr>
            <a:r>
              <a:rPr lang="zh-TW" altLang="en-US" sz="2400" dirty="0">
                <a:latin typeface="Times New Roman" pitchFamily="18" charset="0"/>
                <a:ea typeface="標楷體" pitchFamily="65" charset="-120"/>
                <a:cs typeface="Times New Roman" pitchFamily="18" charset="0"/>
              </a:rPr>
              <a:t> </a:t>
            </a:r>
            <a:r>
              <a:rPr lang="en-US" altLang="zh-TW" sz="2400" dirty="0" smtClean="0">
                <a:latin typeface="Times New Roman" pitchFamily="18" charset="0"/>
                <a:ea typeface="標楷體" pitchFamily="65" charset="-120"/>
                <a:cs typeface="Times New Roman" pitchFamily="18" charset="0"/>
              </a:rPr>
              <a:t>-16:30~17:30--</a:t>
            </a:r>
            <a:r>
              <a:rPr lang="zh-TW" altLang="en-US" sz="2400" dirty="0" smtClean="0">
                <a:latin typeface="Times New Roman" pitchFamily="18" charset="0"/>
                <a:ea typeface="標楷體" pitchFamily="65" charset="-120"/>
                <a:cs typeface="Times New Roman" pitchFamily="18" charset="0"/>
              </a:rPr>
              <a:t>開幕典禮</a:t>
            </a:r>
            <a:endParaRPr lang="en-US" altLang="zh-TW" sz="2400" dirty="0" smtClean="0">
              <a:latin typeface="Times New Roman" pitchFamily="18" charset="0"/>
              <a:ea typeface="標楷體" pitchFamily="65" charset="-120"/>
              <a:cs typeface="Times New Roman" pitchFamily="18" charset="0"/>
            </a:endParaRPr>
          </a:p>
          <a:p>
            <a:pPr marR="0" lvl="0" algn="l" defTabSz="914400" rtl="0" eaLnBrk="1" fontAlgn="auto" latinLnBrk="0" hangingPunct="1">
              <a:lnSpc>
                <a:spcPct val="90000"/>
              </a:lnSpc>
              <a:spcBef>
                <a:spcPct val="20000"/>
              </a:spcBef>
              <a:spcAft>
                <a:spcPts val="0"/>
              </a:spcAft>
              <a:buClrTx/>
              <a:buSzTx/>
              <a:tabLst/>
              <a:defRPr/>
            </a:pPr>
            <a:r>
              <a:rPr lang="zh-TW" altLang="en-US" sz="2400" dirty="0" smtClean="0">
                <a:ea typeface="宋体" charset="-122"/>
              </a:rPr>
              <a:t>   </a:t>
            </a:r>
            <a:endParaRPr kumimoji="0" lang="en-US" altLang="zh-CN" sz="2400" b="0" i="0" u="none" strike="noStrike" kern="1200" cap="none" spc="0" normalizeH="0" baseline="0" noProof="0" dirty="0" smtClean="0">
              <a:ln>
                <a:noFill/>
              </a:ln>
              <a:effectLst/>
              <a:uLnTx/>
              <a:uFillTx/>
              <a:latin typeface="+mn-lt"/>
              <a:ea typeface="宋体" charset="-122"/>
              <a:cs typeface="+mn-cs"/>
            </a:endParaRPr>
          </a:p>
        </p:txBody>
      </p:sp>
      <p:grpSp>
        <p:nvGrpSpPr>
          <p:cNvPr id="6" name="群組 5"/>
          <p:cNvGrpSpPr/>
          <p:nvPr/>
        </p:nvGrpSpPr>
        <p:grpSpPr>
          <a:xfrm>
            <a:off x="933154" y="642918"/>
            <a:ext cx="6696744" cy="501840"/>
            <a:chOff x="308475" y="0"/>
            <a:chExt cx="4267200" cy="501840"/>
          </a:xfrm>
        </p:grpSpPr>
        <p:sp>
          <p:nvSpPr>
            <p:cNvPr id="7" name="圓角矩形 6"/>
            <p:cNvSpPr/>
            <p:nvPr/>
          </p:nvSpPr>
          <p:spPr>
            <a:xfrm>
              <a:off x="308475" y="0"/>
              <a:ext cx="4267200" cy="501840"/>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8" name="圓角矩形 4"/>
            <p:cNvSpPr/>
            <p:nvPr/>
          </p:nvSpPr>
          <p:spPr>
            <a:xfrm>
              <a:off x="332973" y="24498"/>
              <a:ext cx="4218204"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755650">
                <a:lnSpc>
                  <a:spcPct val="90000"/>
                </a:lnSpc>
                <a:spcBef>
                  <a:spcPct val="0"/>
                </a:spcBef>
                <a:spcAft>
                  <a:spcPct val="35000"/>
                </a:spcAft>
              </a:pPr>
              <a:r>
                <a:rPr lang="zh-TW" altLang="en-US" sz="2800" kern="1200" dirty="0" smtClean="0"/>
                <a:t>一、全國賽競賽地點及賽程表說明</a:t>
              </a:r>
              <a:endParaRPr lang="zh-CN" altLang="en-US" sz="2800" kern="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15616" y="1412776"/>
            <a:ext cx="6475836" cy="3674852"/>
          </a:xfrm>
          <a:prstGeom prst="rect">
            <a:avLst/>
          </a:prstGeom>
        </p:spPr>
        <p:txBody>
          <a:bodyPr wrap="square">
            <a:spAutoFit/>
          </a:bodyPr>
          <a:lstStyle/>
          <a:p>
            <a:pPr>
              <a:lnSpc>
                <a:spcPct val="90000"/>
              </a:lnSpc>
              <a:spcBef>
                <a:spcPct val="20000"/>
              </a:spcBef>
              <a:defRPr/>
            </a:pPr>
            <a:r>
              <a:rPr lang="zh-TW" altLang="en-US" sz="2400" dirty="0" smtClean="0">
                <a:latin typeface="Times New Roman" pitchFamily="18" charset="0"/>
                <a:ea typeface="標楷體" pitchFamily="65" charset="-120"/>
                <a:cs typeface="Times New Roman" pitchFamily="18" charset="0"/>
              </a:rPr>
              <a:t> </a:t>
            </a:r>
            <a:r>
              <a:rPr lang="en-US" altLang="zh-TW" sz="2400" dirty="0" smtClean="0">
                <a:latin typeface="Times New Roman" pitchFamily="18" charset="0"/>
                <a:ea typeface="標楷體" pitchFamily="65" charset="-120"/>
                <a:cs typeface="Times New Roman" pitchFamily="18" charset="0"/>
              </a:rPr>
              <a:t>-11</a:t>
            </a:r>
            <a:r>
              <a:rPr lang="zh-TW" altLang="en-US" sz="2400" dirty="0" smtClean="0">
                <a:latin typeface="Times New Roman" pitchFamily="18" charset="0"/>
                <a:ea typeface="標楷體" pitchFamily="65" charset="-120"/>
                <a:cs typeface="Times New Roman" pitchFamily="18" charset="0"/>
              </a:rPr>
              <a:t>月</a:t>
            </a:r>
            <a:r>
              <a:rPr lang="en-US" altLang="zh-TW" sz="2400" dirty="0" smtClean="0">
                <a:latin typeface="Times New Roman" pitchFamily="18" charset="0"/>
                <a:ea typeface="標楷體" pitchFamily="65" charset="-120"/>
                <a:cs typeface="Times New Roman" pitchFamily="18" charset="0"/>
              </a:rPr>
              <a:t>27</a:t>
            </a:r>
            <a:r>
              <a:rPr lang="zh-TW" altLang="en-US" sz="2400" dirty="0" smtClean="0">
                <a:latin typeface="Times New Roman" pitchFamily="18" charset="0"/>
                <a:ea typeface="標楷體" pitchFamily="65" charset="-120"/>
                <a:cs typeface="Times New Roman" pitchFamily="18" charset="0"/>
              </a:rPr>
              <a:t>日</a:t>
            </a:r>
            <a:r>
              <a:rPr lang="en-US" altLang="zh-TW" sz="2400" dirty="0">
                <a:latin typeface="Times New Roman" pitchFamily="18" charset="0"/>
                <a:ea typeface="標楷體" pitchFamily="65" charset="-120"/>
                <a:cs typeface="Times New Roman" pitchFamily="18" charset="0"/>
              </a:rPr>
              <a:t>:</a:t>
            </a:r>
          </a:p>
          <a:p>
            <a:pPr>
              <a:lnSpc>
                <a:spcPct val="90000"/>
              </a:lnSpc>
              <a:spcBef>
                <a:spcPct val="20000"/>
              </a:spcBef>
              <a:defRPr/>
            </a:pPr>
            <a:r>
              <a:rPr lang="zh-TW" altLang="en-US" sz="2400" dirty="0">
                <a:latin typeface="Times New Roman" pitchFamily="18" charset="0"/>
                <a:ea typeface="標楷體" pitchFamily="65" charset="-120"/>
                <a:cs typeface="Times New Roman" pitchFamily="18" charset="0"/>
              </a:rPr>
              <a:t>    </a:t>
            </a:r>
            <a:r>
              <a:rPr lang="en-US" altLang="zh-TW" sz="2400" dirty="0" smtClean="0">
                <a:latin typeface="Times New Roman" pitchFamily="18" charset="0"/>
                <a:ea typeface="標楷體" pitchFamily="65" charset="-120"/>
                <a:cs typeface="Times New Roman" pitchFamily="18" charset="0"/>
              </a:rPr>
              <a:t>-08:00~</a:t>
            </a:r>
            <a:r>
              <a:rPr lang="zh-TW" altLang="en-US" sz="2400" dirty="0" smtClean="0">
                <a:latin typeface="Times New Roman" pitchFamily="18" charset="0"/>
                <a:ea typeface="標楷體" pitchFamily="65" charset="-120"/>
                <a:cs typeface="Times New Roman" pitchFamily="18" charset="0"/>
              </a:rPr>
              <a:t>各</a:t>
            </a:r>
            <a:r>
              <a:rPr lang="zh-TW" altLang="en-US" sz="2400" dirty="0">
                <a:latin typeface="Times New Roman" pitchFamily="18" charset="0"/>
                <a:ea typeface="標楷體" pitchFamily="65" charset="-120"/>
                <a:cs typeface="Times New Roman" pitchFamily="18" charset="0"/>
              </a:rPr>
              <a:t>組項</a:t>
            </a:r>
            <a:r>
              <a:rPr lang="zh-TW" altLang="en-US" sz="2400" dirty="0" smtClean="0">
                <a:latin typeface="Times New Roman" pitchFamily="18" charset="0"/>
                <a:ea typeface="標楷體" pitchFamily="65" charset="-120"/>
                <a:cs typeface="Times New Roman" pitchFamily="18" charset="0"/>
              </a:rPr>
              <a:t>競賽</a:t>
            </a:r>
            <a:endParaRPr lang="en-US" altLang="zh-TW" sz="2400" dirty="0">
              <a:latin typeface="Times New Roman" pitchFamily="18" charset="0"/>
              <a:ea typeface="標楷體" pitchFamily="65" charset="-120"/>
              <a:cs typeface="Times New Roman" pitchFamily="18" charset="0"/>
            </a:endParaRPr>
          </a:p>
          <a:p>
            <a:pPr>
              <a:lnSpc>
                <a:spcPct val="90000"/>
              </a:lnSpc>
              <a:spcBef>
                <a:spcPct val="20000"/>
              </a:spcBef>
              <a:defRPr/>
            </a:pPr>
            <a:r>
              <a:rPr lang="zh-TW" altLang="en-US" sz="2400" dirty="0">
                <a:latin typeface="Times New Roman" pitchFamily="18" charset="0"/>
                <a:ea typeface="標楷體" pitchFamily="65" charset="-120"/>
                <a:cs typeface="Times New Roman" pitchFamily="18" charset="0"/>
              </a:rPr>
              <a:t>    </a:t>
            </a:r>
            <a:r>
              <a:rPr lang="en-US" altLang="zh-TW" sz="2400" dirty="0">
                <a:latin typeface="Times New Roman" pitchFamily="18" charset="0"/>
                <a:ea typeface="標楷體" pitchFamily="65" charset="-120"/>
                <a:cs typeface="Times New Roman" pitchFamily="18" charset="0"/>
              </a:rPr>
              <a:t>-</a:t>
            </a:r>
            <a:r>
              <a:rPr lang="en-US" altLang="zh-TW" sz="2400" dirty="0" smtClean="0">
                <a:latin typeface="Times New Roman" pitchFamily="18" charset="0"/>
                <a:ea typeface="標楷體" pitchFamily="65" charset="-120"/>
                <a:cs typeface="Times New Roman" pitchFamily="18" charset="0"/>
              </a:rPr>
              <a:t>13:00~17:00--</a:t>
            </a:r>
            <a:r>
              <a:rPr lang="zh-TW" altLang="en-US" sz="2400" dirty="0" smtClean="0">
                <a:latin typeface="Times New Roman" pitchFamily="18" charset="0"/>
                <a:ea typeface="標楷體" pitchFamily="65" charset="-120"/>
                <a:cs typeface="Times New Roman" pitchFamily="18" charset="0"/>
              </a:rPr>
              <a:t>後龍碧海采風</a:t>
            </a:r>
            <a:r>
              <a:rPr lang="zh-TW" altLang="en-US" sz="2400" dirty="0">
                <a:latin typeface="Times New Roman" pitchFamily="18" charset="0"/>
                <a:ea typeface="標楷體" pitchFamily="65" charset="-120"/>
                <a:cs typeface="Times New Roman" pitchFamily="18" charset="0"/>
              </a:rPr>
              <a:t>行</a:t>
            </a:r>
            <a:r>
              <a:rPr lang="en-US" altLang="zh-TW" sz="2400" dirty="0">
                <a:latin typeface="Times New Roman" pitchFamily="18" charset="0"/>
                <a:ea typeface="標楷體" pitchFamily="65" charset="-120"/>
                <a:cs typeface="Times New Roman" pitchFamily="18" charset="0"/>
              </a:rPr>
              <a:t>(</a:t>
            </a:r>
            <a:r>
              <a:rPr lang="zh-TW" altLang="en-US" sz="2400" dirty="0">
                <a:latin typeface="Times New Roman" pitchFamily="18" charset="0"/>
                <a:ea typeface="標楷體" pitchFamily="65" charset="-120"/>
                <a:cs typeface="Times New Roman" pitchFamily="18" charset="0"/>
              </a:rPr>
              <a:t>下午無</a:t>
            </a:r>
            <a:r>
              <a:rPr lang="zh-TW" altLang="en-US" sz="2400" dirty="0" smtClean="0">
                <a:latin typeface="Times New Roman" pitchFamily="18" charset="0"/>
                <a:ea typeface="標楷體" pitchFamily="65" charset="-120"/>
                <a:cs typeface="Times New Roman" pitchFamily="18" charset="0"/>
              </a:rPr>
              <a:t>競賽 </a:t>
            </a:r>
            <a:endParaRPr lang="en-US" altLang="zh-TW" sz="2400" dirty="0" smtClean="0">
              <a:latin typeface="Times New Roman" pitchFamily="18" charset="0"/>
              <a:ea typeface="標楷體" pitchFamily="65" charset="-120"/>
              <a:cs typeface="Times New Roman" pitchFamily="18" charset="0"/>
            </a:endParaRPr>
          </a:p>
          <a:p>
            <a:pPr>
              <a:lnSpc>
                <a:spcPct val="90000"/>
              </a:lnSpc>
              <a:spcBef>
                <a:spcPct val="20000"/>
              </a:spcBef>
              <a:defRPr/>
            </a:pPr>
            <a:r>
              <a:rPr lang="en-US" altLang="zh-TW" sz="2400" dirty="0" smtClean="0">
                <a:latin typeface="Times New Roman" pitchFamily="18" charset="0"/>
                <a:ea typeface="標楷體" pitchFamily="65" charset="-120"/>
                <a:cs typeface="Times New Roman" pitchFamily="18" charset="0"/>
              </a:rPr>
              <a:t>                            </a:t>
            </a:r>
            <a:r>
              <a:rPr lang="zh-TW" altLang="en-US" sz="2400" dirty="0" smtClean="0">
                <a:latin typeface="Times New Roman" pitchFamily="18" charset="0"/>
                <a:ea typeface="標楷體" pitchFamily="65" charset="-120"/>
                <a:cs typeface="Times New Roman" pitchFamily="18" charset="0"/>
              </a:rPr>
              <a:t>  者</a:t>
            </a:r>
            <a:r>
              <a:rPr lang="zh-TW" altLang="en-US" sz="2400" dirty="0">
                <a:latin typeface="Times New Roman" pitchFamily="18" charset="0"/>
                <a:ea typeface="標楷體" pitchFamily="65" charset="-120"/>
                <a:cs typeface="Times New Roman" pitchFamily="18" charset="0"/>
              </a:rPr>
              <a:t>可參加</a:t>
            </a:r>
            <a:r>
              <a:rPr lang="en-US" altLang="zh-TW" sz="2400" dirty="0" smtClean="0">
                <a:latin typeface="Times New Roman" pitchFamily="18" charset="0"/>
                <a:ea typeface="標楷體" pitchFamily="65" charset="-120"/>
                <a:cs typeface="Times New Roman" pitchFamily="18" charset="0"/>
              </a:rPr>
              <a:t>)</a:t>
            </a:r>
          </a:p>
          <a:p>
            <a:pPr>
              <a:lnSpc>
                <a:spcPct val="90000"/>
              </a:lnSpc>
              <a:spcBef>
                <a:spcPct val="20000"/>
              </a:spcBef>
              <a:defRPr/>
            </a:pPr>
            <a:r>
              <a:rPr lang="zh-TW" altLang="en-US" sz="2400" dirty="0" smtClean="0">
                <a:latin typeface="Times New Roman" pitchFamily="18" charset="0"/>
                <a:ea typeface="標楷體" pitchFamily="65" charset="-120"/>
                <a:cs typeface="Times New Roman" pitchFamily="18" charset="0"/>
              </a:rPr>
              <a:t> </a:t>
            </a:r>
            <a:r>
              <a:rPr lang="en-US" altLang="zh-TW" sz="2400" dirty="0" smtClean="0">
                <a:latin typeface="Times New Roman" pitchFamily="18" charset="0"/>
                <a:ea typeface="標楷體" pitchFamily="65" charset="-120"/>
                <a:cs typeface="Times New Roman" pitchFamily="18" charset="0"/>
              </a:rPr>
              <a:t>-11</a:t>
            </a:r>
            <a:r>
              <a:rPr lang="zh-TW" altLang="en-US" sz="2400" dirty="0" smtClean="0">
                <a:latin typeface="Times New Roman" pitchFamily="18" charset="0"/>
                <a:ea typeface="標楷體" pitchFamily="65" charset="-120"/>
                <a:cs typeface="Times New Roman" pitchFamily="18" charset="0"/>
              </a:rPr>
              <a:t>月</a:t>
            </a:r>
            <a:r>
              <a:rPr lang="en-US" altLang="zh-TW" sz="2400" dirty="0" smtClean="0">
                <a:latin typeface="Times New Roman" pitchFamily="18" charset="0"/>
                <a:ea typeface="標楷體" pitchFamily="65" charset="-120"/>
                <a:cs typeface="Times New Roman" pitchFamily="18" charset="0"/>
              </a:rPr>
              <a:t>28</a:t>
            </a:r>
            <a:r>
              <a:rPr lang="zh-TW" altLang="en-US" sz="2400" dirty="0" smtClean="0">
                <a:latin typeface="Times New Roman" pitchFamily="18" charset="0"/>
                <a:ea typeface="標楷體" pitchFamily="65" charset="-120"/>
                <a:cs typeface="Times New Roman" pitchFamily="18" charset="0"/>
              </a:rPr>
              <a:t>日</a:t>
            </a:r>
            <a:r>
              <a:rPr lang="en-US" altLang="zh-TW" sz="2400" dirty="0" smtClean="0">
                <a:latin typeface="Times New Roman" pitchFamily="18" charset="0"/>
                <a:ea typeface="標楷體" pitchFamily="65" charset="-120"/>
                <a:cs typeface="Times New Roman" pitchFamily="18" charset="0"/>
              </a:rPr>
              <a:t>:</a:t>
            </a:r>
          </a:p>
          <a:p>
            <a:pPr>
              <a:lnSpc>
                <a:spcPct val="90000"/>
              </a:lnSpc>
              <a:spcBef>
                <a:spcPct val="20000"/>
              </a:spcBef>
              <a:defRPr/>
            </a:pPr>
            <a:r>
              <a:rPr lang="zh-TW" altLang="en-US" sz="2400" dirty="0">
                <a:latin typeface="Times New Roman" pitchFamily="18" charset="0"/>
                <a:ea typeface="標楷體" pitchFamily="65" charset="-120"/>
                <a:cs typeface="Times New Roman" pitchFamily="18" charset="0"/>
              </a:rPr>
              <a:t> </a:t>
            </a:r>
            <a:r>
              <a:rPr lang="zh-TW" altLang="en-US" sz="2400" dirty="0" smtClean="0">
                <a:latin typeface="Times New Roman" pitchFamily="18" charset="0"/>
                <a:ea typeface="標楷體" pitchFamily="65" charset="-120"/>
                <a:cs typeface="Times New Roman" pitchFamily="18" charset="0"/>
              </a:rPr>
              <a:t>   </a:t>
            </a:r>
            <a:r>
              <a:rPr lang="en-US" altLang="zh-TW" sz="2400" dirty="0" smtClean="0">
                <a:latin typeface="Times New Roman" pitchFamily="18" charset="0"/>
                <a:ea typeface="標楷體" pitchFamily="65" charset="-120"/>
                <a:cs typeface="Times New Roman" pitchFamily="18" charset="0"/>
              </a:rPr>
              <a:t>-09:00~11:30--</a:t>
            </a:r>
            <a:r>
              <a:rPr lang="zh-TW" altLang="en-US" sz="2400" dirty="0" smtClean="0">
                <a:latin typeface="Times New Roman" pitchFamily="18" charset="0"/>
                <a:ea typeface="標楷體" pitchFamily="65" charset="-120"/>
                <a:cs typeface="Times New Roman" pitchFamily="18" charset="0"/>
              </a:rPr>
              <a:t>頒獎暨閉幕典禮</a:t>
            </a:r>
            <a:endParaRPr lang="en-US" altLang="zh-TW" sz="2400" dirty="0">
              <a:latin typeface="Times New Roman" pitchFamily="18" charset="0"/>
              <a:ea typeface="標楷體" pitchFamily="65" charset="-120"/>
              <a:cs typeface="Times New Roman" pitchFamily="18" charset="0"/>
            </a:endParaRPr>
          </a:p>
          <a:p>
            <a:pPr>
              <a:lnSpc>
                <a:spcPct val="90000"/>
              </a:lnSpc>
              <a:spcBef>
                <a:spcPct val="20000"/>
              </a:spcBef>
              <a:defRPr/>
            </a:pPr>
            <a:endParaRPr lang="en-US" altLang="zh-TW" sz="2400" dirty="0" smtClean="0">
              <a:solidFill>
                <a:srgbClr val="0000FF"/>
              </a:solidFill>
              <a:latin typeface="+mn-ea"/>
            </a:endParaRPr>
          </a:p>
          <a:p>
            <a:pPr>
              <a:lnSpc>
                <a:spcPct val="90000"/>
              </a:lnSpc>
              <a:spcBef>
                <a:spcPct val="20000"/>
              </a:spcBef>
              <a:defRPr/>
            </a:pPr>
            <a:endParaRPr lang="en-US" altLang="zh-TW" sz="2400" dirty="0">
              <a:solidFill>
                <a:srgbClr val="0000FF"/>
              </a:solidFill>
              <a:latin typeface="+mn-ea"/>
            </a:endParaRPr>
          </a:p>
          <a:p>
            <a:pPr>
              <a:lnSpc>
                <a:spcPct val="90000"/>
              </a:lnSpc>
              <a:spcBef>
                <a:spcPct val="20000"/>
              </a:spcBef>
              <a:defRPr/>
            </a:pPr>
            <a:endParaRPr lang="en-US" altLang="zh-TW" sz="2400" dirty="0">
              <a:solidFill>
                <a:srgbClr val="0000FF"/>
              </a:solidFill>
              <a:latin typeface="+mn-ea"/>
            </a:endParaRPr>
          </a:p>
        </p:txBody>
      </p:sp>
      <p:grpSp>
        <p:nvGrpSpPr>
          <p:cNvPr id="4" name="群組 3"/>
          <p:cNvGrpSpPr/>
          <p:nvPr/>
        </p:nvGrpSpPr>
        <p:grpSpPr>
          <a:xfrm>
            <a:off x="933154" y="642918"/>
            <a:ext cx="6696744" cy="501840"/>
            <a:chOff x="308475" y="0"/>
            <a:chExt cx="4267200" cy="501840"/>
          </a:xfrm>
        </p:grpSpPr>
        <p:sp>
          <p:nvSpPr>
            <p:cNvPr id="5" name="圓角矩形 4"/>
            <p:cNvSpPr/>
            <p:nvPr/>
          </p:nvSpPr>
          <p:spPr>
            <a:xfrm>
              <a:off x="308475" y="0"/>
              <a:ext cx="4267200" cy="501840"/>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6" name="圓角矩形 4"/>
            <p:cNvSpPr/>
            <p:nvPr/>
          </p:nvSpPr>
          <p:spPr>
            <a:xfrm>
              <a:off x="332973" y="24498"/>
              <a:ext cx="4218204"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755650">
                <a:lnSpc>
                  <a:spcPct val="90000"/>
                </a:lnSpc>
                <a:spcBef>
                  <a:spcPct val="0"/>
                </a:spcBef>
                <a:spcAft>
                  <a:spcPct val="35000"/>
                </a:spcAft>
              </a:pPr>
              <a:r>
                <a:rPr lang="zh-TW" altLang="en-US" sz="2800" kern="1200" dirty="0" smtClean="0"/>
                <a:t>一、全國賽競賽地點及賽程表說明</a:t>
              </a:r>
              <a:endParaRPr lang="zh-CN" altLang="en-US" sz="2800" kern="1200" dirty="0"/>
            </a:p>
          </p:txBody>
        </p:sp>
      </p:grpSp>
    </p:spTree>
    <p:extLst>
      <p:ext uri="{BB962C8B-B14F-4D97-AF65-F5344CB8AC3E}">
        <p14:creationId xmlns="" xmlns:p14="http://schemas.microsoft.com/office/powerpoint/2010/main" val="576222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50011" y="3244334"/>
            <a:ext cx="243978" cy="369332"/>
          </a:xfrm>
          <a:prstGeom prst="rect">
            <a:avLst/>
          </a:prstGeom>
        </p:spPr>
        <p:txBody>
          <a:bodyPr wrap="none">
            <a:spAutoFit/>
          </a:bodyPr>
          <a:lstStyle/>
          <a:p>
            <a:r>
              <a:rPr lang="zh-TW" altLang="en-US" dirty="0">
                <a:solidFill>
                  <a:srgbClr val="0000FF"/>
                </a:solidFill>
                <a:latin typeface="+mn-ea"/>
              </a:rPr>
              <a:t> </a:t>
            </a:r>
            <a:endParaRPr lang="zh-TW" altLang="en-US" dirty="0"/>
          </a:p>
        </p:txBody>
      </p:sp>
      <p:sp>
        <p:nvSpPr>
          <p:cNvPr id="3" name="矩形 2"/>
          <p:cNvSpPr/>
          <p:nvPr/>
        </p:nvSpPr>
        <p:spPr>
          <a:xfrm>
            <a:off x="1043608" y="1268761"/>
            <a:ext cx="6912768" cy="4739759"/>
          </a:xfrm>
          <a:prstGeom prst="rect">
            <a:avLst/>
          </a:prstGeom>
        </p:spPr>
        <p:txBody>
          <a:bodyPr wrap="square">
            <a:spAutoFit/>
          </a:bodyPr>
          <a:lstStyle/>
          <a:p>
            <a:r>
              <a:rPr lang="zh-TW" altLang="en-US" sz="2800" dirty="0">
                <a:latin typeface="Times New Roman" pitchFamily="18" charset="0"/>
                <a:ea typeface="標楷體" pitchFamily="65" charset="-120"/>
                <a:cs typeface="Times New Roman" pitchFamily="18" charset="0"/>
              </a:rPr>
              <a:t> </a:t>
            </a:r>
            <a:r>
              <a:rPr lang="en-US" altLang="zh-TW" sz="2800" dirty="0">
                <a:latin typeface="Times New Roman" pitchFamily="18" charset="0"/>
                <a:ea typeface="標楷體" pitchFamily="65" charset="-120"/>
                <a:cs typeface="Times New Roman" pitchFamily="18" charset="0"/>
              </a:rPr>
              <a:t>-</a:t>
            </a:r>
            <a:r>
              <a:rPr lang="en-US" altLang="zh-TW" sz="2800" dirty="0" smtClean="0">
                <a:latin typeface="Times New Roman" pitchFamily="18" charset="0"/>
                <a:ea typeface="標楷體" pitchFamily="65" charset="-120"/>
                <a:cs typeface="Times New Roman" pitchFamily="18" charset="0"/>
              </a:rPr>
              <a:t>11</a:t>
            </a:r>
            <a:r>
              <a:rPr lang="zh-TW" altLang="en-US" sz="2800" dirty="0" smtClean="0">
                <a:latin typeface="Times New Roman" pitchFamily="18" charset="0"/>
                <a:ea typeface="標楷體" pitchFamily="65" charset="-120"/>
                <a:cs typeface="Times New Roman" pitchFamily="18" charset="0"/>
              </a:rPr>
              <a:t>月</a:t>
            </a:r>
            <a:r>
              <a:rPr lang="en-US" altLang="zh-TW" sz="2800" dirty="0" smtClean="0">
                <a:latin typeface="Times New Roman" pitchFamily="18" charset="0"/>
                <a:ea typeface="標楷體" pitchFamily="65" charset="-120"/>
                <a:cs typeface="Times New Roman" pitchFamily="18" charset="0"/>
              </a:rPr>
              <a:t>27</a:t>
            </a:r>
            <a:r>
              <a:rPr lang="zh-TW" altLang="en-US" sz="2800" dirty="0" smtClean="0">
                <a:latin typeface="Times New Roman" pitchFamily="18" charset="0"/>
                <a:ea typeface="標楷體" pitchFamily="65" charset="-120"/>
                <a:cs typeface="Times New Roman" pitchFamily="18" charset="0"/>
              </a:rPr>
              <a:t>日</a:t>
            </a:r>
            <a:r>
              <a:rPr lang="en-US" altLang="zh-TW" sz="2800" dirty="0">
                <a:latin typeface="Times New Roman" pitchFamily="18" charset="0"/>
                <a:ea typeface="標楷體" pitchFamily="65" charset="-120"/>
                <a:cs typeface="Times New Roman" pitchFamily="18" charset="0"/>
              </a:rPr>
              <a:t>:</a:t>
            </a:r>
            <a:r>
              <a:rPr lang="zh-TW" altLang="en-US" sz="2800" dirty="0" smtClean="0">
                <a:latin typeface="Times New Roman" pitchFamily="18" charset="0"/>
                <a:ea typeface="標楷體" pitchFamily="65" charset="-120"/>
                <a:cs typeface="Times New Roman" pitchFamily="18" charset="0"/>
              </a:rPr>
              <a:t>各</a:t>
            </a:r>
            <a:r>
              <a:rPr lang="zh-TW" altLang="en-US" sz="2800" dirty="0">
                <a:latin typeface="Times New Roman" pitchFamily="18" charset="0"/>
                <a:ea typeface="標楷體" pitchFamily="65" charset="-120"/>
                <a:cs typeface="Times New Roman" pitchFamily="18" charset="0"/>
              </a:rPr>
              <a:t>組項</a:t>
            </a:r>
            <a:r>
              <a:rPr lang="zh-TW" altLang="en-US" sz="2800" dirty="0" smtClean="0">
                <a:latin typeface="Times New Roman" pitchFamily="18" charset="0"/>
                <a:ea typeface="標楷體" pitchFamily="65" charset="-120"/>
                <a:cs typeface="Times New Roman" pitchFamily="18" charset="0"/>
              </a:rPr>
              <a:t>競賽總表</a:t>
            </a:r>
            <a:endParaRPr lang="en-US" altLang="zh-TW" sz="2800" dirty="0" smtClean="0">
              <a:latin typeface="Times New Roman" pitchFamily="18" charset="0"/>
              <a:ea typeface="標楷體" pitchFamily="65" charset="-120"/>
              <a:cs typeface="Times New Roman" pitchFamily="18" charset="0"/>
            </a:endParaRPr>
          </a:p>
          <a:p>
            <a:endParaRPr lang="en-US" altLang="zh-TW" sz="2800" dirty="0" smtClean="0">
              <a:latin typeface="Times New Roman" pitchFamily="18" charset="0"/>
              <a:ea typeface="標楷體" pitchFamily="65" charset="-120"/>
              <a:cs typeface="Times New Roman" pitchFamily="18" charset="0"/>
            </a:endParaRPr>
          </a:p>
          <a:p>
            <a:endParaRPr lang="en-US" altLang="zh-TW" sz="2800" dirty="0" smtClean="0">
              <a:latin typeface="Times New Roman" pitchFamily="18" charset="0"/>
              <a:ea typeface="標楷體" pitchFamily="65" charset="-120"/>
              <a:cs typeface="Times New Roman" pitchFamily="18" charset="0"/>
            </a:endParaRPr>
          </a:p>
          <a:p>
            <a:endParaRPr lang="en-US" altLang="zh-TW" sz="2800" dirty="0" smtClean="0">
              <a:latin typeface="Times New Roman" pitchFamily="18" charset="0"/>
              <a:ea typeface="標楷體" pitchFamily="65" charset="-120"/>
              <a:cs typeface="Times New Roman" pitchFamily="18" charset="0"/>
            </a:endParaRPr>
          </a:p>
          <a:p>
            <a:endParaRPr lang="en-US" altLang="zh-TW" sz="2800" dirty="0" smtClean="0">
              <a:latin typeface="Times New Roman" pitchFamily="18" charset="0"/>
              <a:ea typeface="標楷體" pitchFamily="65" charset="-120"/>
              <a:cs typeface="Times New Roman" pitchFamily="18" charset="0"/>
            </a:endParaRPr>
          </a:p>
          <a:p>
            <a:endParaRPr lang="en-US" altLang="zh-TW" sz="2800" dirty="0" smtClean="0">
              <a:latin typeface="Times New Roman" pitchFamily="18" charset="0"/>
              <a:ea typeface="標楷體" pitchFamily="65" charset="-120"/>
              <a:cs typeface="Times New Roman" pitchFamily="18" charset="0"/>
            </a:endParaRPr>
          </a:p>
          <a:p>
            <a:endParaRPr lang="en-US" altLang="zh-TW" sz="2800" dirty="0" smtClean="0">
              <a:latin typeface="Times New Roman" pitchFamily="18" charset="0"/>
              <a:ea typeface="標楷體" pitchFamily="65" charset="-120"/>
              <a:cs typeface="Times New Roman" pitchFamily="18" charset="0"/>
            </a:endParaRPr>
          </a:p>
          <a:p>
            <a:endParaRPr lang="en-US" altLang="zh-TW" sz="2800" dirty="0" smtClean="0">
              <a:latin typeface="Times New Roman" pitchFamily="18" charset="0"/>
              <a:ea typeface="標楷體" pitchFamily="65" charset="-120"/>
              <a:cs typeface="Times New Roman" pitchFamily="18" charset="0"/>
            </a:endParaRPr>
          </a:p>
          <a:p>
            <a:endParaRPr lang="zh-TW" altLang="en-US" sz="2800" dirty="0">
              <a:latin typeface="Times New Roman" pitchFamily="18" charset="0"/>
              <a:ea typeface="標楷體" pitchFamily="65" charset="-120"/>
              <a:cs typeface="Times New Roman" pitchFamily="18" charset="0"/>
            </a:endParaRPr>
          </a:p>
          <a:p>
            <a:r>
              <a:rPr lang="en-US" altLang="zh-TW" sz="2200" dirty="0" smtClean="0">
                <a:solidFill>
                  <a:srgbClr val="FF0000"/>
                </a:solidFill>
                <a:latin typeface="Times New Roman" pitchFamily="18" charset="0"/>
                <a:ea typeface="標楷體" pitchFamily="65" charset="-120"/>
                <a:cs typeface="Times New Roman" pitchFamily="18" charset="0"/>
              </a:rPr>
              <a:t>-</a:t>
            </a:r>
            <a:r>
              <a:rPr lang="zh-TW" altLang="en-US" sz="2500" dirty="0" smtClean="0">
                <a:solidFill>
                  <a:srgbClr val="FF0000"/>
                </a:solidFill>
                <a:latin typeface="Times New Roman" pitchFamily="18" charset="0"/>
                <a:ea typeface="標楷體" pitchFamily="65" charset="-120"/>
                <a:cs typeface="Times New Roman" pitchFamily="18" charset="0"/>
              </a:rPr>
              <a:t>競賽員注意事項</a:t>
            </a:r>
            <a:r>
              <a:rPr lang="en-US" altLang="zh-TW" sz="2500" dirty="0" smtClean="0">
                <a:solidFill>
                  <a:srgbClr val="FF0000"/>
                </a:solidFill>
                <a:latin typeface="Times New Roman" pitchFamily="18" charset="0"/>
                <a:ea typeface="標楷體" pitchFamily="65" charset="-120"/>
                <a:cs typeface="Times New Roman" pitchFamily="18" charset="0"/>
              </a:rPr>
              <a:t>—</a:t>
            </a:r>
            <a:r>
              <a:rPr lang="zh-TW" altLang="en-US" sz="2500" dirty="0" smtClean="0">
                <a:solidFill>
                  <a:srgbClr val="FF0000"/>
                </a:solidFill>
                <a:latin typeface="Times New Roman" pitchFamily="18" charset="0"/>
                <a:ea typeface="標楷體" pitchFamily="65" charset="-120"/>
                <a:cs typeface="Times New Roman" pitchFamily="18" charset="0"/>
              </a:rPr>
              <a:t>重要</a:t>
            </a:r>
            <a:r>
              <a:rPr lang="en-US" altLang="zh-TW" sz="2500" dirty="0" smtClean="0">
                <a:solidFill>
                  <a:srgbClr val="FF0000"/>
                </a:solidFill>
                <a:latin typeface="Times New Roman" pitchFamily="18" charset="0"/>
                <a:ea typeface="標楷體" pitchFamily="65" charset="-120"/>
                <a:cs typeface="Times New Roman" pitchFamily="18" charset="0"/>
              </a:rPr>
              <a:t>!!(</a:t>
            </a:r>
            <a:r>
              <a:rPr lang="zh-TW" altLang="en-US" sz="2500" dirty="0" smtClean="0">
                <a:solidFill>
                  <a:srgbClr val="FF0000"/>
                </a:solidFill>
                <a:latin typeface="Times New Roman" pitchFamily="18" charset="0"/>
                <a:ea typeface="標楷體" pitchFamily="65" charset="-120"/>
                <a:cs typeface="Times New Roman" pitchFamily="18" charset="0"/>
              </a:rPr>
              <a:t>請詳閱</a:t>
            </a:r>
            <a:r>
              <a:rPr lang="en-US" altLang="zh-TW" sz="2500" dirty="0" smtClean="0">
                <a:solidFill>
                  <a:srgbClr val="FF0000"/>
                </a:solidFill>
                <a:latin typeface="Times New Roman" pitchFamily="18" charset="0"/>
                <a:ea typeface="標楷體" pitchFamily="65" charset="-120"/>
                <a:cs typeface="Times New Roman" pitchFamily="18" charset="0"/>
              </a:rPr>
              <a:t>)</a:t>
            </a:r>
          </a:p>
          <a:p>
            <a:r>
              <a:rPr lang="en-US" altLang="zh-TW" sz="2500" dirty="0" smtClean="0">
                <a:solidFill>
                  <a:srgbClr val="FF0000"/>
                </a:solidFill>
                <a:latin typeface="Times New Roman" pitchFamily="18" charset="0"/>
                <a:ea typeface="標楷體" pitchFamily="65" charset="-120"/>
                <a:cs typeface="Times New Roman" pitchFamily="18" charset="0"/>
              </a:rPr>
              <a:t>-</a:t>
            </a:r>
            <a:r>
              <a:rPr lang="zh-TW" altLang="en-US" sz="2500" dirty="0">
                <a:solidFill>
                  <a:srgbClr val="FF0000"/>
                </a:solidFill>
                <a:latin typeface="Times New Roman" pitchFamily="18" charset="0"/>
                <a:ea typeface="標楷體" pitchFamily="65" charset="-120"/>
                <a:cs typeface="Times New Roman" pitchFamily="18" charset="0"/>
              </a:rPr>
              <a:t>競賽</a:t>
            </a:r>
            <a:r>
              <a:rPr lang="zh-TW" altLang="en-US" sz="2500" dirty="0" smtClean="0">
                <a:solidFill>
                  <a:srgbClr val="FF0000"/>
                </a:solidFill>
                <a:latin typeface="Times New Roman" pitchFamily="18" charset="0"/>
                <a:ea typeface="標楷體" pitchFamily="65" charset="-120"/>
                <a:cs typeface="Times New Roman" pitchFamily="18" charset="0"/>
              </a:rPr>
              <a:t>員序號</a:t>
            </a:r>
            <a:r>
              <a:rPr lang="en-US" altLang="zh-TW" sz="2500" dirty="0" smtClean="0">
                <a:solidFill>
                  <a:srgbClr val="FF0000"/>
                </a:solidFill>
                <a:latin typeface="Times New Roman" pitchFamily="18" charset="0"/>
                <a:ea typeface="標楷體" pitchFamily="65" charset="-120"/>
                <a:cs typeface="Times New Roman" pitchFamily="18" charset="0"/>
              </a:rPr>
              <a:t>:http://language.hlc.edu.tw/</a:t>
            </a:r>
          </a:p>
        </p:txBody>
      </p:sp>
      <p:pic>
        <p:nvPicPr>
          <p:cNvPr id="8" name="圖片 7" descr="賽程圖檔.bmp"/>
          <p:cNvPicPr>
            <a:picLocks noChangeAspect="1"/>
          </p:cNvPicPr>
          <p:nvPr/>
        </p:nvPicPr>
        <p:blipFill>
          <a:blip r:embed="rId2"/>
          <a:stretch>
            <a:fillRect/>
          </a:stretch>
        </p:blipFill>
        <p:spPr>
          <a:xfrm>
            <a:off x="500034" y="1785926"/>
            <a:ext cx="8072494" cy="3357586"/>
          </a:xfrm>
          <a:prstGeom prst="rect">
            <a:avLst/>
          </a:prstGeom>
        </p:spPr>
      </p:pic>
      <p:sp>
        <p:nvSpPr>
          <p:cNvPr id="9" name="圓角矩形 8"/>
          <p:cNvSpPr/>
          <p:nvPr/>
        </p:nvSpPr>
        <p:spPr>
          <a:xfrm>
            <a:off x="933154" y="642918"/>
            <a:ext cx="6696744" cy="501840"/>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pPr lvl="0" defTabSz="755650">
              <a:lnSpc>
                <a:spcPct val="90000"/>
              </a:lnSpc>
              <a:spcBef>
                <a:spcPct val="0"/>
              </a:spcBef>
              <a:spcAft>
                <a:spcPct val="35000"/>
              </a:spcAft>
            </a:pPr>
            <a:r>
              <a:rPr lang="zh-TW" altLang="en-US" sz="2800" dirty="0" smtClean="0"/>
              <a:t>一、全國賽競賽地點及賽程表說明</a:t>
            </a:r>
            <a:endParaRPr lang="zh-CN" altLang="en-US" sz="2800" dirty="0"/>
          </a:p>
        </p:txBody>
      </p:sp>
    </p:spTree>
    <p:extLst>
      <p:ext uri="{BB962C8B-B14F-4D97-AF65-F5344CB8AC3E}">
        <p14:creationId xmlns="" xmlns:p14="http://schemas.microsoft.com/office/powerpoint/2010/main" val="2116259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950997" y="482795"/>
            <a:ext cx="6336704" cy="605284"/>
            <a:chOff x="304800" y="867705"/>
            <a:chExt cx="4267200" cy="501840"/>
          </a:xfrm>
        </p:grpSpPr>
        <p:sp>
          <p:nvSpPr>
            <p:cNvPr id="3" name="圓角矩形 2"/>
            <p:cNvSpPr/>
            <p:nvPr/>
          </p:nvSpPr>
          <p:spPr>
            <a:xfrm>
              <a:off x="304800" y="867705"/>
              <a:ext cx="4267200" cy="501840"/>
            </a:xfrm>
            <a:prstGeom prst="roundRect">
              <a:avLst/>
            </a:prstGeom>
          </p:spPr>
          <p:style>
            <a:lnRef idx="0">
              <a:schemeClr val="lt1">
                <a:hueOff val="0"/>
                <a:satOff val="0"/>
                <a:lumOff val="0"/>
                <a:alphaOff val="0"/>
              </a:schemeClr>
            </a:lnRef>
            <a:fillRef idx="3">
              <a:schemeClr val="accent3">
                <a:hueOff val="2250053"/>
                <a:satOff val="-3376"/>
                <a:lumOff val="-549"/>
                <a:alphaOff val="0"/>
              </a:schemeClr>
            </a:fillRef>
            <a:effectRef idx="2">
              <a:schemeClr val="accent3">
                <a:hueOff val="2250053"/>
                <a:satOff val="-3376"/>
                <a:lumOff val="-549"/>
                <a:alphaOff val="0"/>
              </a:schemeClr>
            </a:effectRef>
            <a:fontRef idx="minor">
              <a:schemeClr val="lt1"/>
            </a:fontRef>
          </p:style>
        </p:sp>
        <p:sp>
          <p:nvSpPr>
            <p:cNvPr id="4" name="圓角矩形 4"/>
            <p:cNvSpPr/>
            <p:nvPr/>
          </p:nvSpPr>
          <p:spPr>
            <a:xfrm>
              <a:off x="329298" y="892203"/>
              <a:ext cx="4218204"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755650">
                <a:lnSpc>
                  <a:spcPct val="90000"/>
                </a:lnSpc>
                <a:spcBef>
                  <a:spcPct val="0"/>
                </a:spcBef>
                <a:spcAft>
                  <a:spcPct val="35000"/>
                </a:spcAft>
              </a:pPr>
              <a:r>
                <a:rPr lang="zh-TW" altLang="en-US" sz="2800" kern="1200" dirty="0" smtClean="0"/>
                <a:t>二、競賽員注意事項 </a:t>
              </a:r>
              <a:endParaRPr lang="zh-CN" altLang="en-US" sz="2800" kern="1200" dirty="0"/>
            </a:p>
          </p:txBody>
        </p:sp>
      </p:grpSp>
      <p:sp>
        <p:nvSpPr>
          <p:cNvPr id="7" name="矩形 6"/>
          <p:cNvSpPr/>
          <p:nvPr/>
        </p:nvSpPr>
        <p:spPr>
          <a:xfrm>
            <a:off x="1071538" y="1714488"/>
            <a:ext cx="6858048" cy="4635115"/>
          </a:xfrm>
          <a:prstGeom prst="rect">
            <a:avLst/>
          </a:prstGeom>
        </p:spPr>
        <p:txBody>
          <a:bodyPr wrap="square">
            <a:spAutoFit/>
          </a:bodyPr>
          <a:lstStyle/>
          <a:p>
            <a:pPr algn="just">
              <a:defRPr/>
            </a:pPr>
            <a:r>
              <a:rPr lang="zh-TW" altLang="en-US" sz="2700" b="1" dirty="0" smtClean="0">
                <a:latin typeface="標楷體" pitchFamily="65" charset="-120"/>
                <a:ea typeface="標楷體" pitchFamily="65" charset="-120"/>
              </a:rPr>
              <a:t>重要約定：</a:t>
            </a:r>
            <a:endParaRPr lang="en-US" altLang="zh-TW" sz="2700" b="1" dirty="0" smtClean="0">
              <a:latin typeface="標楷體" pitchFamily="65" charset="-120"/>
              <a:ea typeface="標楷體" pitchFamily="65" charset="-120"/>
            </a:endParaRPr>
          </a:p>
          <a:p>
            <a:pPr algn="just">
              <a:defRPr/>
            </a:pPr>
            <a:endParaRPr lang="en-US" altLang="zh-TW" sz="2700" b="1" dirty="0" smtClean="0">
              <a:latin typeface="標楷體" pitchFamily="65" charset="-120"/>
              <a:ea typeface="標楷體" pitchFamily="65" charset="-120"/>
            </a:endParaRPr>
          </a:p>
          <a:p>
            <a:pPr algn="just">
              <a:buFont typeface="Wingdings" pitchFamily="2" charset="2"/>
              <a:buChar char="l"/>
              <a:defRPr/>
            </a:pPr>
            <a:r>
              <a:rPr lang="zh-TW" altLang="en-US" sz="2700" dirty="0" smtClean="0">
                <a:latin typeface="標楷體" pitchFamily="65" charset="-120"/>
                <a:ea typeface="標楷體" pitchFamily="65" charset="-120"/>
              </a:rPr>
              <a:t>準時：</a:t>
            </a:r>
            <a:r>
              <a:rPr lang="zh-TW" altLang="zh-TW" sz="2700" dirty="0" smtClean="0">
                <a:latin typeface="標楷體" pitchFamily="65" charset="-120"/>
                <a:ea typeface="標楷體" pitchFamily="65" charset="-120"/>
              </a:rPr>
              <a:t>競賽</a:t>
            </a:r>
            <a:r>
              <a:rPr lang="zh-TW" altLang="en-US" sz="2700" dirty="0" smtClean="0">
                <a:latin typeface="標楷體" pitchFamily="65" charset="-120"/>
                <a:ea typeface="標楷體" pitchFamily="65" charset="-120"/>
              </a:rPr>
              <a:t>、集合請</a:t>
            </a:r>
            <a:r>
              <a:rPr lang="zh-TW" altLang="zh-TW" sz="2700" dirty="0" smtClean="0">
                <a:latin typeface="標楷體" pitchFamily="65" charset="-120"/>
                <a:ea typeface="標楷體" pitchFamily="65" charset="-120"/>
              </a:rPr>
              <a:t>準時到場</a:t>
            </a:r>
            <a:r>
              <a:rPr lang="zh-TW" altLang="en-US" sz="2700" dirty="0" smtClean="0">
                <a:latin typeface="標楷體" pitchFamily="65" charset="-120"/>
                <a:ea typeface="標楷體" pitchFamily="65" charset="-120"/>
              </a:rPr>
              <a:t>。</a:t>
            </a:r>
            <a:endParaRPr lang="en-US" altLang="zh-TW" sz="2700" dirty="0" smtClean="0">
              <a:latin typeface="標楷體" pitchFamily="65" charset="-120"/>
              <a:ea typeface="標楷體" pitchFamily="65" charset="-120"/>
            </a:endParaRPr>
          </a:p>
          <a:p>
            <a:pPr algn="just">
              <a:buFont typeface="Wingdings" pitchFamily="2" charset="2"/>
              <a:buChar char="l"/>
              <a:defRPr/>
            </a:pPr>
            <a:r>
              <a:rPr lang="zh-TW" altLang="en-US" sz="2700" dirty="0" smtClean="0">
                <a:latin typeface="標楷體" pitchFamily="65" charset="-120"/>
                <a:ea typeface="標楷體" pitchFamily="65" charset="-120"/>
              </a:rPr>
              <a:t>紀律：比賽會場請保持安靜，</a:t>
            </a:r>
            <a:r>
              <a:rPr lang="zh-TW" altLang="zh-TW" sz="2700" dirty="0" smtClean="0">
                <a:latin typeface="標楷體" pitchFamily="65" charset="-120"/>
                <a:ea typeface="標楷體" pitchFamily="65" charset="-120"/>
              </a:rPr>
              <a:t>並於</a:t>
            </a:r>
            <a:r>
              <a:rPr lang="zh-TW" altLang="en-US" sz="2700" dirty="0" smtClean="0">
                <a:latin typeface="標楷體" pitchFamily="65" charset="-120"/>
                <a:ea typeface="標楷體" pitchFamily="65" charset="-120"/>
              </a:rPr>
              <a:t>各</a:t>
            </a:r>
            <a:r>
              <a:rPr lang="zh-TW" altLang="zh-TW" sz="2700" dirty="0" smtClean="0">
                <a:latin typeface="標楷體" pitchFamily="65" charset="-120"/>
                <a:ea typeface="標楷體" pitchFamily="65" charset="-120"/>
              </a:rPr>
              <a:t>組</a:t>
            </a:r>
            <a:r>
              <a:rPr lang="en-US" altLang="zh-TW" sz="2700" dirty="0" smtClean="0">
                <a:latin typeface="標楷體" pitchFamily="65" charset="-120"/>
                <a:ea typeface="標楷體" pitchFamily="65" charset="-120"/>
              </a:rPr>
              <a:t>    </a:t>
            </a:r>
            <a:r>
              <a:rPr lang="zh-TW" altLang="zh-TW" sz="2700" dirty="0" smtClean="0">
                <a:latin typeface="標楷體" pitchFamily="65" charset="-120"/>
                <a:ea typeface="標楷體" pitchFamily="65" charset="-120"/>
              </a:rPr>
              <a:t>競賽全部結束後方可離開。</a:t>
            </a:r>
            <a:r>
              <a:rPr lang="zh-TW" altLang="en-US" sz="2700" dirty="0" smtClean="0">
                <a:latin typeface="標楷體" pitchFamily="65" charset="-120"/>
                <a:ea typeface="標楷體" pitchFamily="65" charset="-120"/>
              </a:rPr>
              <a:t>活動期間若須離開請向現場工作人員報備。</a:t>
            </a:r>
            <a:endParaRPr lang="en-US" altLang="zh-TW" sz="2700" dirty="0" smtClean="0">
              <a:latin typeface="標楷體" pitchFamily="65" charset="-120"/>
              <a:ea typeface="標楷體" pitchFamily="65" charset="-120"/>
            </a:endParaRPr>
          </a:p>
          <a:p>
            <a:pPr algn="just">
              <a:buFont typeface="Wingdings" pitchFamily="2" charset="2"/>
              <a:buChar char="l"/>
              <a:defRPr/>
            </a:pPr>
            <a:r>
              <a:rPr lang="zh-TW" altLang="en-US" sz="2700" dirty="0" smtClean="0">
                <a:latin typeface="標楷體" pitchFamily="65" charset="-120"/>
                <a:ea typeface="標楷體" pitchFamily="65" charset="-120"/>
              </a:rPr>
              <a:t>整潔：三天請保持車輛、休息區、競賽場地之清潔，垃圾置於垃圾桶，且確實回收。</a:t>
            </a:r>
            <a:endParaRPr lang="en-US" altLang="zh-TW" sz="2700" dirty="0" smtClean="0">
              <a:latin typeface="標楷體" pitchFamily="65" charset="-120"/>
              <a:ea typeface="標楷體" pitchFamily="65" charset="-120"/>
            </a:endParaRPr>
          </a:p>
          <a:p>
            <a:pPr algn="just">
              <a:lnSpc>
                <a:spcPct val="90000"/>
              </a:lnSpc>
              <a:spcBef>
                <a:spcPct val="20000"/>
              </a:spcBef>
              <a:defRPr/>
            </a:pPr>
            <a:endParaRPr lang="en-US" altLang="zh-TW" sz="2400" dirty="0" smtClean="0">
              <a:solidFill>
                <a:srgbClr val="0000FF"/>
              </a:solidFill>
              <a:latin typeface="+mn-ea"/>
            </a:endParaRPr>
          </a:p>
          <a:p>
            <a:pPr algn="just">
              <a:lnSpc>
                <a:spcPct val="90000"/>
              </a:lnSpc>
              <a:spcBef>
                <a:spcPct val="20000"/>
              </a:spcBef>
              <a:defRPr/>
            </a:pPr>
            <a:endParaRPr lang="en-US" altLang="zh-TW" sz="2400" dirty="0">
              <a:solidFill>
                <a:srgbClr val="0000FF"/>
              </a:solidFill>
              <a:latin typeface="+mn-ea"/>
            </a:endParaRPr>
          </a:p>
          <a:p>
            <a:pPr algn="just">
              <a:lnSpc>
                <a:spcPct val="90000"/>
              </a:lnSpc>
              <a:spcBef>
                <a:spcPct val="20000"/>
              </a:spcBef>
              <a:defRPr/>
            </a:pPr>
            <a:endParaRPr lang="en-US" altLang="zh-TW" sz="2400" dirty="0">
              <a:solidFill>
                <a:srgbClr val="0000FF"/>
              </a:solidFill>
              <a:latin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1538" y="1714488"/>
            <a:ext cx="6429420" cy="369332"/>
          </a:xfrm>
          <a:prstGeom prst="rect">
            <a:avLst/>
          </a:prstGeom>
        </p:spPr>
        <p:txBody>
          <a:bodyPr wrap="square">
            <a:spAutoFit/>
          </a:bodyPr>
          <a:lstStyle/>
          <a:p>
            <a:pPr>
              <a:defRPr/>
            </a:pPr>
            <a:endParaRPr lang="en-US" altLang="zh-TW" b="1" dirty="0" smtClean="0">
              <a:solidFill>
                <a:srgbClr val="4F4221"/>
              </a:solidFill>
              <a:latin typeface="標楷體" pitchFamily="65" charset="-120"/>
              <a:ea typeface="標楷體" pitchFamily="65" charset="-120"/>
            </a:endParaRPr>
          </a:p>
        </p:txBody>
      </p:sp>
      <p:grpSp>
        <p:nvGrpSpPr>
          <p:cNvPr id="3" name="群組 2"/>
          <p:cNvGrpSpPr/>
          <p:nvPr/>
        </p:nvGrpSpPr>
        <p:grpSpPr>
          <a:xfrm>
            <a:off x="950997" y="482795"/>
            <a:ext cx="6336704" cy="605284"/>
            <a:chOff x="304800" y="867705"/>
            <a:chExt cx="4267200" cy="501840"/>
          </a:xfrm>
        </p:grpSpPr>
        <p:sp>
          <p:nvSpPr>
            <p:cNvPr id="4" name="圓角矩形 3"/>
            <p:cNvSpPr/>
            <p:nvPr/>
          </p:nvSpPr>
          <p:spPr>
            <a:xfrm>
              <a:off x="304800" y="867705"/>
              <a:ext cx="4267200" cy="501840"/>
            </a:xfrm>
            <a:prstGeom prst="roundRect">
              <a:avLst/>
            </a:prstGeom>
          </p:spPr>
          <p:style>
            <a:lnRef idx="0">
              <a:schemeClr val="lt1">
                <a:hueOff val="0"/>
                <a:satOff val="0"/>
                <a:lumOff val="0"/>
                <a:alphaOff val="0"/>
              </a:schemeClr>
            </a:lnRef>
            <a:fillRef idx="3">
              <a:schemeClr val="accent3">
                <a:hueOff val="2250053"/>
                <a:satOff val="-3376"/>
                <a:lumOff val="-549"/>
                <a:alphaOff val="0"/>
              </a:schemeClr>
            </a:fillRef>
            <a:effectRef idx="2">
              <a:schemeClr val="accent3">
                <a:hueOff val="2250053"/>
                <a:satOff val="-3376"/>
                <a:lumOff val="-549"/>
                <a:alphaOff val="0"/>
              </a:schemeClr>
            </a:effectRef>
            <a:fontRef idx="minor">
              <a:schemeClr val="lt1"/>
            </a:fontRef>
          </p:style>
        </p:sp>
        <p:sp>
          <p:nvSpPr>
            <p:cNvPr id="5" name="圓角矩形 4"/>
            <p:cNvSpPr/>
            <p:nvPr/>
          </p:nvSpPr>
          <p:spPr>
            <a:xfrm>
              <a:off x="329298" y="892203"/>
              <a:ext cx="4218204"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755650">
                <a:lnSpc>
                  <a:spcPct val="90000"/>
                </a:lnSpc>
                <a:spcBef>
                  <a:spcPct val="0"/>
                </a:spcBef>
                <a:spcAft>
                  <a:spcPct val="35000"/>
                </a:spcAft>
              </a:pPr>
              <a:r>
                <a:rPr lang="zh-TW" altLang="en-US" sz="2800" kern="1200" dirty="0" smtClean="0"/>
                <a:t>二、競賽員注意事項</a:t>
              </a:r>
              <a:endParaRPr lang="zh-CN" altLang="en-US" sz="2800" kern="1200" dirty="0"/>
            </a:p>
          </p:txBody>
        </p:sp>
      </p:grpSp>
      <p:sp>
        <p:nvSpPr>
          <p:cNvPr id="6" name="矩形 5"/>
          <p:cNvSpPr/>
          <p:nvPr/>
        </p:nvSpPr>
        <p:spPr>
          <a:xfrm>
            <a:off x="857224" y="1428736"/>
            <a:ext cx="7215238" cy="4632037"/>
          </a:xfrm>
          <a:prstGeom prst="rect">
            <a:avLst/>
          </a:prstGeom>
        </p:spPr>
        <p:txBody>
          <a:bodyPr wrap="square">
            <a:spAutoFit/>
          </a:bodyPr>
          <a:lstStyle/>
          <a:p>
            <a:pPr algn="just"/>
            <a:r>
              <a:rPr lang="zh-TW" altLang="en-US" sz="2500" b="1" dirty="0" smtClean="0">
                <a:latin typeface="標楷體" pitchFamily="65" charset="-120"/>
                <a:ea typeface="標楷體" pitchFamily="65" charset="-120"/>
              </a:rPr>
              <a:t>勿攜帶電子器材：</a:t>
            </a:r>
            <a:endParaRPr lang="en-US" altLang="zh-TW" sz="2500" b="1" dirty="0" smtClean="0">
              <a:latin typeface="標楷體" pitchFamily="65" charset="-120"/>
              <a:ea typeface="標楷體" pitchFamily="65" charset="-120"/>
            </a:endParaRPr>
          </a:p>
          <a:p>
            <a:pPr algn="just"/>
            <a:r>
              <a:rPr lang="zh-TW" altLang="zh-TW" sz="2500" dirty="0" smtClean="0">
                <a:latin typeface="標楷體" pitchFamily="65" charset="-120"/>
                <a:ea typeface="標楷體" pitchFamily="65" charset="-120"/>
              </a:rPr>
              <a:t>競賽員不得攜帶</a:t>
            </a:r>
            <a:r>
              <a:rPr lang="zh-TW" altLang="en-US" sz="2500" dirty="0" smtClean="0">
                <a:latin typeface="標楷體" pitchFamily="65" charset="-120"/>
                <a:ea typeface="標楷體" pitchFamily="65" charset="-120"/>
              </a:rPr>
              <a:t>行動電話</a:t>
            </a:r>
            <a:r>
              <a:rPr lang="en-US" altLang="zh-TW" sz="2500" dirty="0" smtClean="0">
                <a:latin typeface="標楷體" pitchFamily="65" charset="-120"/>
                <a:ea typeface="標楷體" pitchFamily="65" charset="-120"/>
              </a:rPr>
              <a:t>(</a:t>
            </a:r>
            <a:r>
              <a:rPr lang="zh-TW" altLang="en-US" sz="2500" dirty="0" smtClean="0">
                <a:latin typeface="標楷體" pitchFamily="65" charset="-120"/>
                <a:ea typeface="標楷體" pitchFamily="65" charset="-120"/>
              </a:rPr>
              <a:t>手機</a:t>
            </a:r>
            <a:r>
              <a:rPr lang="en-US" altLang="zh-TW" sz="2500" dirty="0" smtClean="0">
                <a:latin typeface="標楷體" pitchFamily="65" charset="-120"/>
                <a:ea typeface="標楷體" pitchFamily="65" charset="-120"/>
              </a:rPr>
              <a:t>)</a:t>
            </a:r>
            <a:r>
              <a:rPr lang="zh-TW" altLang="zh-TW" sz="2500" dirty="0" smtClean="0">
                <a:latin typeface="標楷體" pitchFamily="65" charset="-120"/>
                <a:ea typeface="標楷體" pitchFamily="65" charset="-120"/>
              </a:rPr>
              <a:t>、呼叫器及具有記憶和搜尋資料錄影</a:t>
            </a:r>
            <a:r>
              <a:rPr lang="en-US" altLang="zh-TW" sz="2500" dirty="0" smtClean="0">
                <a:latin typeface="標楷體" pitchFamily="65" charset="-120"/>
                <a:ea typeface="標楷體" pitchFamily="65" charset="-120"/>
              </a:rPr>
              <a:t>(</a:t>
            </a:r>
            <a:r>
              <a:rPr lang="zh-TW" altLang="zh-TW" sz="2500" dirty="0" smtClean="0">
                <a:latin typeface="標楷體" pitchFamily="65" charset="-120"/>
                <a:ea typeface="標楷體" pitchFamily="65" charset="-120"/>
              </a:rPr>
              <a:t>音</a:t>
            </a:r>
            <a:r>
              <a:rPr lang="en-US" altLang="zh-TW" sz="2500" dirty="0" smtClean="0">
                <a:latin typeface="標楷體" pitchFamily="65" charset="-120"/>
                <a:ea typeface="標楷體" pitchFamily="65" charset="-120"/>
              </a:rPr>
              <a:t>)</a:t>
            </a:r>
            <a:r>
              <a:rPr lang="zh-TW" altLang="zh-TW" sz="2500" dirty="0" smtClean="0">
                <a:latin typeface="標楷體" pitchFamily="65" charset="-120"/>
                <a:ea typeface="標楷體" pitchFamily="65" charset="-120"/>
              </a:rPr>
              <a:t>功能之電子器材等物品進場，違者取消競賽員資格。</a:t>
            </a:r>
            <a:endParaRPr lang="en-US" altLang="zh-TW" sz="2500" dirty="0" smtClean="0">
              <a:latin typeface="標楷體" pitchFamily="65" charset="-120"/>
              <a:ea typeface="標楷體" pitchFamily="65" charset="-120"/>
            </a:endParaRPr>
          </a:p>
          <a:p>
            <a:pPr algn="just"/>
            <a:endParaRPr lang="en-US" altLang="zh-TW" sz="2000" dirty="0" smtClean="0">
              <a:latin typeface="標楷體" pitchFamily="65" charset="-120"/>
              <a:ea typeface="標楷體" pitchFamily="65" charset="-120"/>
            </a:endParaRPr>
          </a:p>
          <a:p>
            <a:pPr algn="just"/>
            <a:r>
              <a:rPr lang="zh-TW" altLang="en-US" sz="2500" b="1" dirty="0" smtClean="0">
                <a:latin typeface="標楷體" pitchFamily="65" charset="-120"/>
                <a:ea typeface="標楷體" pitchFamily="65" charset="-120"/>
              </a:rPr>
              <a:t>不得展示身份：</a:t>
            </a:r>
            <a:endParaRPr lang="en-US" altLang="zh-TW" sz="2500" b="1" dirty="0" smtClean="0">
              <a:latin typeface="標楷體" pitchFamily="65" charset="-120"/>
              <a:ea typeface="標楷體" pitchFamily="65" charset="-120"/>
            </a:endParaRPr>
          </a:p>
          <a:p>
            <a:pPr algn="just">
              <a:buFont typeface="Arial" pitchFamily="34" charset="0"/>
              <a:buChar char="•"/>
            </a:pPr>
            <a:r>
              <a:rPr lang="zh-TW" altLang="zh-TW" sz="2500" dirty="0" smtClean="0">
                <a:latin typeface="標楷體" pitchFamily="65" charset="-120"/>
                <a:ea typeface="標楷體" pitchFamily="65" charset="-120"/>
              </a:rPr>
              <a:t>演說、朗讀項目請勿穿著競賽單位制服或校服，且不得報出姓名、校名或代表之競賽單位，僅可報序號與題目號</a:t>
            </a:r>
            <a:r>
              <a:rPr lang="zh-TW" altLang="en-US" sz="2500" dirty="0" smtClean="0">
                <a:latin typeface="標楷體" pitchFamily="65" charset="-120"/>
                <a:ea typeface="標楷體" pitchFamily="65" charset="-120"/>
              </a:rPr>
              <a:t>，且不與評判或其他選手交談。</a:t>
            </a:r>
            <a:endParaRPr lang="en-US" altLang="zh-TW" sz="2500" dirty="0" smtClean="0">
              <a:latin typeface="標楷體" pitchFamily="65" charset="-120"/>
              <a:ea typeface="標楷體" pitchFamily="65" charset="-120"/>
            </a:endParaRPr>
          </a:p>
          <a:p>
            <a:pPr algn="just">
              <a:buFont typeface="Arial" pitchFamily="34" charset="0"/>
              <a:buChar char="•"/>
            </a:pPr>
            <a:r>
              <a:rPr lang="zh-TW" altLang="en-US" sz="2500" dirty="0" smtClean="0">
                <a:latin typeface="標楷體" pitchFamily="65" charset="-120"/>
                <a:ea typeface="標楷體" pitchFamily="65" charset="-120"/>
              </a:rPr>
              <a:t>作</a:t>
            </a:r>
            <a:r>
              <a:rPr lang="zh-TW" altLang="zh-TW" sz="2500" dirty="0" smtClean="0">
                <a:latin typeface="標楷體" pitchFamily="65" charset="-120"/>
                <a:ea typeface="標楷體" pitchFamily="65" charset="-120"/>
              </a:rPr>
              <a:t>文項目競賽員於文稿中亦不得提及姓名、校名或代表之競賽單位，違反以上規定者，取消競賽資格。</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2"/>
          <p:cNvGrpSpPr/>
          <p:nvPr/>
        </p:nvGrpSpPr>
        <p:grpSpPr>
          <a:xfrm>
            <a:off x="1000100" y="428604"/>
            <a:ext cx="6696744" cy="501840"/>
            <a:chOff x="308475" y="0"/>
            <a:chExt cx="4267200" cy="501840"/>
          </a:xfrm>
        </p:grpSpPr>
        <p:sp>
          <p:nvSpPr>
            <p:cNvPr id="4" name="圓角矩形 3"/>
            <p:cNvSpPr/>
            <p:nvPr/>
          </p:nvSpPr>
          <p:spPr>
            <a:xfrm>
              <a:off x="308475" y="0"/>
              <a:ext cx="4267200" cy="501840"/>
            </a:xfrm>
            <a:prstGeom prst="roundRect">
              <a:avLst/>
            </a:prstGeom>
            <a:solidFill>
              <a:srgbClr val="00B050"/>
            </a:soli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zh-TW" altLang="en-US" dirty="0"/>
            </a:p>
          </p:txBody>
        </p:sp>
        <p:sp>
          <p:nvSpPr>
            <p:cNvPr id="5" name="圓角矩形 4"/>
            <p:cNvSpPr/>
            <p:nvPr/>
          </p:nvSpPr>
          <p:spPr>
            <a:xfrm>
              <a:off x="332973" y="24498"/>
              <a:ext cx="4218204"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defTabSz="755650">
                <a:lnSpc>
                  <a:spcPct val="90000"/>
                </a:lnSpc>
                <a:spcBef>
                  <a:spcPct val="0"/>
                </a:spcBef>
                <a:spcAft>
                  <a:spcPct val="35000"/>
                </a:spcAft>
              </a:pPr>
              <a:r>
                <a:rPr lang="zh-TW" altLang="en-US" sz="2800" dirty="0" smtClean="0"/>
                <a:t>二、競賽員注意事項</a:t>
              </a:r>
              <a:endParaRPr lang="en-US" altLang="zh-TW" sz="2800" dirty="0" smtClean="0"/>
            </a:p>
          </p:txBody>
        </p:sp>
      </p:grpSp>
      <p:sp>
        <p:nvSpPr>
          <p:cNvPr id="6" name="矩形 5"/>
          <p:cNvSpPr/>
          <p:nvPr/>
        </p:nvSpPr>
        <p:spPr>
          <a:xfrm>
            <a:off x="928662" y="1071546"/>
            <a:ext cx="7643866" cy="2049792"/>
          </a:xfrm>
          <a:prstGeom prst="rect">
            <a:avLst/>
          </a:prstGeom>
        </p:spPr>
        <p:txBody>
          <a:bodyPr wrap="square">
            <a:spAutoFit/>
          </a:bodyPr>
          <a:lstStyle/>
          <a:p>
            <a:pPr algn="just">
              <a:lnSpc>
                <a:spcPct val="90000"/>
              </a:lnSpc>
              <a:spcBef>
                <a:spcPct val="20000"/>
              </a:spcBef>
              <a:defRPr/>
            </a:pPr>
            <a:endParaRPr lang="en-US" altLang="zh-TW" sz="2400" dirty="0" smtClean="0">
              <a:latin typeface="Times New Roman" pitchFamily="18" charset="0"/>
              <a:ea typeface="標楷體" pitchFamily="65" charset="-120"/>
              <a:cs typeface="Times New Roman" pitchFamily="18" charset="0"/>
            </a:endParaRPr>
          </a:p>
          <a:p>
            <a:pPr algn="just">
              <a:lnSpc>
                <a:spcPct val="90000"/>
              </a:lnSpc>
              <a:spcBef>
                <a:spcPct val="20000"/>
              </a:spcBef>
              <a:defRPr/>
            </a:pPr>
            <a:r>
              <a:rPr lang="en-US" altLang="zh-TW" sz="2400" dirty="0" smtClean="0">
                <a:latin typeface="Times New Roman" pitchFamily="18" charset="0"/>
                <a:ea typeface="標楷體" pitchFamily="65" charset="-120"/>
                <a:cs typeface="Times New Roman" pitchFamily="18" charset="0"/>
              </a:rPr>
              <a:t>  </a:t>
            </a:r>
            <a:endParaRPr lang="en-US" altLang="zh-TW" sz="2400" dirty="0">
              <a:latin typeface="Times New Roman" pitchFamily="18" charset="0"/>
              <a:ea typeface="標楷體" pitchFamily="65" charset="-120"/>
              <a:cs typeface="Times New Roman" pitchFamily="18" charset="0"/>
            </a:endParaRPr>
          </a:p>
          <a:p>
            <a:pPr algn="just">
              <a:lnSpc>
                <a:spcPct val="90000"/>
              </a:lnSpc>
              <a:spcBef>
                <a:spcPct val="20000"/>
              </a:spcBef>
              <a:defRPr/>
            </a:pPr>
            <a:endParaRPr lang="en-US" altLang="zh-TW" sz="2400" dirty="0" smtClean="0">
              <a:solidFill>
                <a:srgbClr val="0000FF"/>
              </a:solidFill>
              <a:latin typeface="+mn-ea"/>
            </a:endParaRPr>
          </a:p>
          <a:p>
            <a:pPr algn="just">
              <a:lnSpc>
                <a:spcPct val="90000"/>
              </a:lnSpc>
              <a:spcBef>
                <a:spcPct val="20000"/>
              </a:spcBef>
              <a:defRPr/>
            </a:pPr>
            <a:endParaRPr lang="en-US" altLang="zh-TW" sz="2400" dirty="0">
              <a:solidFill>
                <a:srgbClr val="0000FF"/>
              </a:solidFill>
              <a:latin typeface="+mn-ea"/>
            </a:endParaRPr>
          </a:p>
          <a:p>
            <a:pPr>
              <a:lnSpc>
                <a:spcPct val="90000"/>
              </a:lnSpc>
              <a:spcBef>
                <a:spcPct val="20000"/>
              </a:spcBef>
              <a:defRPr/>
            </a:pPr>
            <a:endParaRPr lang="en-US" altLang="zh-TW" sz="2400" dirty="0">
              <a:solidFill>
                <a:srgbClr val="0000FF"/>
              </a:solidFill>
              <a:latin typeface="+mn-ea"/>
            </a:endParaRPr>
          </a:p>
        </p:txBody>
      </p:sp>
      <p:sp>
        <p:nvSpPr>
          <p:cNvPr id="7" name="文字方塊 6"/>
          <p:cNvSpPr txBox="1"/>
          <p:nvPr/>
        </p:nvSpPr>
        <p:spPr>
          <a:xfrm>
            <a:off x="714348" y="1071546"/>
            <a:ext cx="7572428" cy="3247043"/>
          </a:xfrm>
          <a:prstGeom prst="rect">
            <a:avLst/>
          </a:prstGeom>
          <a:noFill/>
        </p:spPr>
        <p:txBody>
          <a:bodyPr wrap="square" rtlCol="0">
            <a:spAutoFit/>
          </a:bodyPr>
          <a:lstStyle/>
          <a:p>
            <a:pPr>
              <a:buFont typeface="Arial" pitchFamily="34" charset="0"/>
              <a:buChar char="•"/>
            </a:pPr>
            <a:endParaRPr lang="en-US" altLang="zh-TW" sz="2500" b="1" dirty="0" smtClean="0">
              <a:solidFill>
                <a:srgbClr val="FF0000"/>
              </a:solidFill>
              <a:latin typeface="標楷體" pitchFamily="65" charset="-120"/>
              <a:ea typeface="標楷體" pitchFamily="65" charset="-120"/>
            </a:endParaRPr>
          </a:p>
          <a:p>
            <a:endParaRPr lang="en-US" altLang="zh-TW" sz="2500" b="1" dirty="0" smtClean="0">
              <a:solidFill>
                <a:srgbClr val="FF0000"/>
              </a:solidFill>
              <a:latin typeface="標楷體" pitchFamily="65" charset="-120"/>
              <a:ea typeface="標楷體" pitchFamily="65" charset="-120"/>
            </a:endParaRPr>
          </a:p>
          <a:p>
            <a:endParaRPr lang="en-US" altLang="zh-TW" sz="2500" b="1" dirty="0" smtClean="0">
              <a:solidFill>
                <a:srgbClr val="FF0000"/>
              </a:solidFill>
              <a:latin typeface="標楷體" pitchFamily="65" charset="-120"/>
              <a:ea typeface="標楷體" pitchFamily="65" charset="-120"/>
            </a:endParaRPr>
          </a:p>
          <a:p>
            <a:endParaRPr lang="en-US" altLang="zh-TW" sz="2500" dirty="0" smtClean="0">
              <a:latin typeface="標楷體" pitchFamily="65" charset="-120"/>
              <a:ea typeface="標楷體" pitchFamily="65" charset="-120"/>
            </a:endParaRPr>
          </a:p>
          <a:p>
            <a:endParaRPr lang="en-US" altLang="zh-TW" sz="2500" dirty="0" smtClean="0">
              <a:latin typeface="標楷體" pitchFamily="65" charset="-120"/>
              <a:ea typeface="標楷體" pitchFamily="65" charset="-120"/>
            </a:endParaRPr>
          </a:p>
          <a:p>
            <a:endParaRPr lang="en-US" altLang="zh-TW" sz="2600" dirty="0" smtClean="0">
              <a:latin typeface="標楷體" pitchFamily="65" charset="-120"/>
              <a:ea typeface="標楷體" pitchFamily="65" charset="-120"/>
            </a:endParaRPr>
          </a:p>
          <a:p>
            <a:endParaRPr lang="en-US" altLang="zh-TW" dirty="0" smtClean="0"/>
          </a:p>
          <a:p>
            <a:pPr>
              <a:buFont typeface="Arial" pitchFamily="34" charset="0"/>
              <a:buChar char="•"/>
            </a:pPr>
            <a:endParaRPr lang="en-US" altLang="zh-TW" dirty="0" smtClean="0"/>
          </a:p>
          <a:p>
            <a:endParaRPr lang="zh-TW" altLang="en-US" dirty="0"/>
          </a:p>
        </p:txBody>
      </p:sp>
      <p:sp>
        <p:nvSpPr>
          <p:cNvPr id="8" name="文字方塊 7"/>
          <p:cNvSpPr txBox="1"/>
          <p:nvPr/>
        </p:nvSpPr>
        <p:spPr>
          <a:xfrm>
            <a:off x="857224" y="1142984"/>
            <a:ext cx="7429552" cy="4801314"/>
          </a:xfrm>
          <a:prstGeom prst="rect">
            <a:avLst/>
          </a:prstGeom>
          <a:noFill/>
        </p:spPr>
        <p:txBody>
          <a:bodyPr wrap="square" rtlCol="0">
            <a:spAutoFit/>
          </a:bodyPr>
          <a:lstStyle/>
          <a:p>
            <a:pPr algn="just">
              <a:buFont typeface="Arial" pitchFamily="34" charset="0"/>
              <a:buChar char="•"/>
            </a:pPr>
            <a:r>
              <a:rPr lang="zh-TW" altLang="en-US" sz="2300" b="1" dirty="0" smtClean="0">
                <a:latin typeface="標楷體" pitchFamily="65" charset="-120"/>
                <a:ea typeface="標楷體" pitchFamily="65" charset="-120"/>
              </a:rPr>
              <a:t>靜態項目桌椅</a:t>
            </a:r>
            <a:endParaRPr lang="en-US" altLang="zh-TW" sz="2300" b="1" dirty="0" smtClean="0">
              <a:latin typeface="標楷體" pitchFamily="65" charset="-120"/>
              <a:ea typeface="標楷體" pitchFamily="65" charset="-120"/>
            </a:endParaRPr>
          </a:p>
          <a:p>
            <a:pPr algn="just"/>
            <a:r>
              <a:rPr lang="en-US" altLang="zh-TW" sz="2300" dirty="0" smtClean="0">
                <a:latin typeface="標楷體" pitchFamily="65" charset="-120"/>
                <a:ea typeface="標楷體" pitchFamily="65" charset="-120"/>
              </a:rPr>
              <a:t>  -</a:t>
            </a:r>
            <a:r>
              <a:rPr lang="zh-TW" altLang="en-US" sz="2300" dirty="0" smtClean="0">
                <a:latin typeface="標楷體" pitchFamily="65" charset="-120"/>
                <a:ea typeface="標楷體" pitchFamily="65" charset="-120"/>
              </a:rPr>
              <a:t>靜態競賽桌椅有高度不符需求之情形，請各競賽員自</a:t>
            </a:r>
            <a:endParaRPr lang="en-US" altLang="zh-TW" sz="2300" dirty="0" smtClean="0">
              <a:latin typeface="標楷體" pitchFamily="65" charset="-120"/>
              <a:ea typeface="標楷體" pitchFamily="65" charset="-120"/>
            </a:endParaRPr>
          </a:p>
          <a:p>
            <a:pPr algn="just"/>
            <a:r>
              <a:rPr lang="zh-TW" altLang="en-US" sz="2300" dirty="0" smtClean="0">
                <a:latin typeface="標楷體" pitchFamily="65" charset="-120"/>
                <a:ea typeface="標楷體" pitchFamily="65" charset="-120"/>
              </a:rPr>
              <a:t>   行準備椅墊因應。</a:t>
            </a:r>
            <a:endParaRPr lang="en-US" altLang="zh-TW" sz="2300" dirty="0" smtClean="0">
              <a:latin typeface="標楷體" pitchFamily="65" charset="-120"/>
              <a:ea typeface="標楷體" pitchFamily="65" charset="-120"/>
            </a:endParaRPr>
          </a:p>
          <a:p>
            <a:pPr algn="just"/>
            <a:endParaRPr lang="en-US" altLang="zh-TW" sz="1000" dirty="0" smtClean="0">
              <a:latin typeface="標楷體" pitchFamily="65" charset="-120"/>
              <a:ea typeface="標楷體" pitchFamily="65" charset="-120"/>
            </a:endParaRPr>
          </a:p>
          <a:p>
            <a:pPr algn="just">
              <a:buFont typeface="Arial" pitchFamily="34" charset="0"/>
              <a:buChar char="•"/>
            </a:pPr>
            <a:r>
              <a:rPr lang="zh-TW" altLang="en-US" sz="2300" b="1" dirty="0" smtClean="0">
                <a:latin typeface="標楷體" pitchFamily="65" charset="-120"/>
                <a:ea typeface="標楷體" pitchFamily="65" charset="-120"/>
              </a:rPr>
              <a:t>寫字項目墊布及試墨紙</a:t>
            </a:r>
            <a:endParaRPr lang="en-US" altLang="zh-TW" sz="2300" b="1" dirty="0" smtClean="0">
              <a:latin typeface="標楷體" pitchFamily="65" charset="-120"/>
              <a:ea typeface="標楷體" pitchFamily="65" charset="-120"/>
            </a:endParaRPr>
          </a:p>
          <a:p>
            <a:pPr algn="just"/>
            <a:r>
              <a:rPr lang="en-US" altLang="zh-TW" sz="2300" dirty="0" smtClean="0">
                <a:latin typeface="標楷體" pitchFamily="65" charset="-120"/>
                <a:ea typeface="標楷體" pitchFamily="65" charset="-120"/>
              </a:rPr>
              <a:t>  -</a:t>
            </a:r>
            <a:r>
              <a:rPr lang="zh-TW" altLang="en-US" sz="2300" dirty="0" smtClean="0">
                <a:latin typeface="標楷體" pitchFamily="65" charset="-120"/>
                <a:ea typeface="標楷體" pitchFamily="65" charset="-120"/>
              </a:rPr>
              <a:t>寫字競賽員所需使用的墊布，請競賽員自行準備。</a:t>
            </a:r>
            <a:endParaRPr lang="en-US" altLang="zh-TW" sz="2300" dirty="0" smtClean="0">
              <a:latin typeface="標楷體" pitchFamily="65" charset="-120"/>
              <a:ea typeface="標楷體" pitchFamily="65" charset="-120"/>
            </a:endParaRPr>
          </a:p>
          <a:p>
            <a:pPr algn="just"/>
            <a:r>
              <a:rPr lang="en-US" altLang="zh-TW" sz="2300" dirty="0" smtClean="0">
                <a:latin typeface="標楷體" pitchFamily="65" charset="-120"/>
                <a:ea typeface="標楷體" pitchFamily="65" charset="-120"/>
              </a:rPr>
              <a:t>  -</a:t>
            </a:r>
            <a:r>
              <a:rPr lang="zh-TW" altLang="en-US" sz="2300" dirty="0" smtClean="0">
                <a:latin typeface="標楷體" pitchFamily="65" charset="-120"/>
                <a:ea typeface="標楷體" pitchFamily="65" charset="-120"/>
              </a:rPr>
              <a:t>試墨紙，每人一張。</a:t>
            </a:r>
            <a:endParaRPr lang="en-US" altLang="zh-TW" sz="2300" dirty="0" smtClean="0">
              <a:latin typeface="標楷體" pitchFamily="65" charset="-120"/>
              <a:ea typeface="標楷體" pitchFamily="65" charset="-120"/>
            </a:endParaRPr>
          </a:p>
          <a:p>
            <a:pPr algn="just"/>
            <a:endParaRPr lang="en-US" altLang="zh-TW" sz="1000" dirty="0" smtClean="0">
              <a:latin typeface="標楷體" pitchFamily="65" charset="-120"/>
              <a:ea typeface="標楷體" pitchFamily="65" charset="-120"/>
            </a:endParaRPr>
          </a:p>
          <a:p>
            <a:pPr algn="just">
              <a:buFont typeface="Arial" pitchFamily="34" charset="0"/>
              <a:buChar char="•"/>
            </a:pPr>
            <a:r>
              <a:rPr lang="zh-TW" altLang="en-US" sz="2300" b="1" dirty="0" smtClean="0">
                <a:latin typeface="標楷體" pitchFamily="65" charset="-120"/>
                <a:ea typeface="標楷體" pitchFamily="65" charset="-120"/>
              </a:rPr>
              <a:t>演說參考資料</a:t>
            </a:r>
            <a:endParaRPr lang="en-US" altLang="zh-TW" sz="2300" b="1" dirty="0" smtClean="0">
              <a:latin typeface="標楷體" pitchFamily="65" charset="-120"/>
              <a:ea typeface="標楷體" pitchFamily="65" charset="-120"/>
            </a:endParaRPr>
          </a:p>
          <a:p>
            <a:pPr algn="just"/>
            <a:r>
              <a:rPr lang="zh-TW" altLang="en-US" sz="2300" dirty="0" smtClean="0">
                <a:latin typeface="標楷體" pitchFamily="65" charset="-120"/>
                <a:ea typeface="標楷體" pitchFamily="65" charset="-120"/>
              </a:rPr>
              <a:t>  </a:t>
            </a:r>
            <a:r>
              <a:rPr lang="en-US" altLang="zh-TW" sz="2300" dirty="0" smtClean="0">
                <a:latin typeface="標楷體" pitchFamily="65" charset="-120"/>
                <a:ea typeface="標楷體" pitchFamily="65" charset="-120"/>
              </a:rPr>
              <a:t>-</a:t>
            </a:r>
            <a:r>
              <a:rPr lang="zh-TW" altLang="en-US" sz="2300" dirty="0" smtClean="0">
                <a:latin typeface="標楷體" pitchFamily="65" charset="-120"/>
                <a:ea typeface="標楷體" pitchFamily="65" charset="-120"/>
              </a:rPr>
              <a:t>演說各組競賽員可帶準備資料到預備席。</a:t>
            </a:r>
            <a:endParaRPr lang="en-US" altLang="zh-TW" sz="2300" dirty="0" smtClean="0">
              <a:latin typeface="標楷體" pitchFamily="65" charset="-120"/>
              <a:ea typeface="標楷體" pitchFamily="65" charset="-120"/>
            </a:endParaRPr>
          </a:p>
          <a:p>
            <a:pPr algn="just"/>
            <a:endParaRPr lang="en-US" altLang="zh-TW" sz="1000" dirty="0" smtClean="0">
              <a:latin typeface="標楷體" pitchFamily="65" charset="-120"/>
              <a:ea typeface="標楷體" pitchFamily="65" charset="-120"/>
            </a:endParaRPr>
          </a:p>
          <a:p>
            <a:pPr algn="just">
              <a:buFont typeface="Arial" pitchFamily="34" charset="0"/>
              <a:buChar char="•"/>
            </a:pPr>
            <a:r>
              <a:rPr lang="zh-TW" altLang="en-US" sz="2300" b="1" dirty="0" smtClean="0">
                <a:latin typeface="標楷體" pitchFamily="65" charset="-120"/>
                <a:ea typeface="標楷體" pitchFamily="65" charset="-120"/>
              </a:rPr>
              <a:t>朗讀參考資料</a:t>
            </a:r>
            <a:endParaRPr lang="en-US" altLang="zh-TW" sz="2300" b="1" dirty="0" smtClean="0">
              <a:latin typeface="標楷體" pitchFamily="65" charset="-120"/>
              <a:ea typeface="標楷體" pitchFamily="65" charset="-120"/>
            </a:endParaRPr>
          </a:p>
          <a:p>
            <a:pPr algn="just"/>
            <a:r>
              <a:rPr lang="en-US" altLang="zh-TW" sz="2300" dirty="0" smtClean="0">
                <a:latin typeface="標楷體" pitchFamily="65" charset="-120"/>
                <a:ea typeface="標楷體" pitchFamily="65" charset="-120"/>
              </a:rPr>
              <a:t>  -</a:t>
            </a:r>
            <a:r>
              <a:rPr lang="zh-TW" altLang="en-US" sz="2300" dirty="0" smtClean="0">
                <a:latin typeface="標楷體" pitchFamily="65" charset="-120"/>
                <a:ea typeface="標楷體" pitchFamily="65" charset="-120"/>
              </a:rPr>
              <a:t>朗讀項目各組只能攜帶字典、辭典、教育部頒國語一</a:t>
            </a:r>
            <a:endParaRPr lang="en-US" altLang="zh-TW" sz="2300" dirty="0" smtClean="0">
              <a:latin typeface="標楷體" pitchFamily="65" charset="-120"/>
              <a:ea typeface="標楷體" pitchFamily="65" charset="-120"/>
            </a:endParaRPr>
          </a:p>
          <a:p>
            <a:pPr algn="just"/>
            <a:r>
              <a:rPr lang="en-US" altLang="zh-TW" sz="2300" dirty="0" smtClean="0">
                <a:latin typeface="標楷體" pitchFamily="65" charset="-120"/>
                <a:ea typeface="標楷體" pitchFamily="65" charset="-120"/>
              </a:rPr>
              <a:t>   </a:t>
            </a:r>
            <a:r>
              <a:rPr lang="zh-TW" altLang="en-US" sz="2300" dirty="0" smtClean="0">
                <a:latin typeface="標楷體" pitchFamily="65" charset="-120"/>
                <a:ea typeface="標楷體" pitchFamily="65" charset="-120"/>
              </a:rPr>
              <a:t>字多音審訂表、臺灣閩南語羅馬字拼音方案、客家語</a:t>
            </a:r>
            <a:endParaRPr lang="en-US" altLang="zh-TW" sz="2300" dirty="0" smtClean="0">
              <a:latin typeface="標楷體" pitchFamily="65" charset="-120"/>
              <a:ea typeface="標楷體" pitchFamily="65" charset="-120"/>
            </a:endParaRPr>
          </a:p>
          <a:p>
            <a:pPr algn="just"/>
            <a:r>
              <a:rPr lang="zh-TW" altLang="en-US" sz="2300" dirty="0" smtClean="0">
                <a:latin typeface="標楷體" pitchFamily="65" charset="-120"/>
                <a:ea typeface="標楷體" pitchFamily="65" charset="-120"/>
              </a:rPr>
              <a:t>   拼音方案到預備席。</a:t>
            </a:r>
            <a:endParaRPr lang="en-US" altLang="zh-TW" sz="2300"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1000100" y="428604"/>
            <a:ext cx="6696744" cy="501840"/>
            <a:chOff x="308475" y="0"/>
            <a:chExt cx="4267200" cy="501840"/>
          </a:xfrm>
        </p:grpSpPr>
        <p:sp>
          <p:nvSpPr>
            <p:cNvPr id="4" name="圓角矩形 3"/>
            <p:cNvSpPr/>
            <p:nvPr/>
          </p:nvSpPr>
          <p:spPr>
            <a:xfrm>
              <a:off x="308475" y="0"/>
              <a:ext cx="4267200" cy="501840"/>
            </a:xfrm>
            <a:prstGeom prst="roundRect">
              <a:avLst/>
            </a:prstGeom>
            <a:solidFill>
              <a:srgbClr val="00B050"/>
            </a:soli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zh-TW" altLang="en-US" dirty="0"/>
            </a:p>
          </p:txBody>
        </p:sp>
        <p:sp>
          <p:nvSpPr>
            <p:cNvPr id="5" name="圓角矩形 4"/>
            <p:cNvSpPr/>
            <p:nvPr/>
          </p:nvSpPr>
          <p:spPr>
            <a:xfrm>
              <a:off x="332973" y="24498"/>
              <a:ext cx="4218204"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defTabSz="755650">
                <a:lnSpc>
                  <a:spcPct val="90000"/>
                </a:lnSpc>
                <a:spcBef>
                  <a:spcPct val="0"/>
                </a:spcBef>
                <a:spcAft>
                  <a:spcPct val="35000"/>
                </a:spcAft>
              </a:pPr>
              <a:r>
                <a:rPr lang="zh-TW" altLang="en-US" sz="2800" dirty="0" smtClean="0"/>
                <a:t>二、競賽員注意事項</a:t>
              </a:r>
              <a:r>
                <a:rPr lang="en-US" altLang="zh-TW" sz="2800" dirty="0" smtClean="0"/>
                <a:t>-</a:t>
              </a:r>
              <a:r>
                <a:rPr lang="zh-TW" altLang="en-US" sz="2800" dirty="0" smtClean="0"/>
                <a:t>參賽證</a:t>
              </a:r>
              <a:endParaRPr lang="zh-CN" altLang="en-US" sz="2800" kern="1200" dirty="0"/>
            </a:p>
          </p:txBody>
        </p:sp>
      </p:grpSp>
      <p:sp>
        <p:nvSpPr>
          <p:cNvPr id="6" name="矩形 5"/>
          <p:cNvSpPr/>
          <p:nvPr/>
        </p:nvSpPr>
        <p:spPr>
          <a:xfrm>
            <a:off x="642910" y="1142984"/>
            <a:ext cx="7858180" cy="4792081"/>
          </a:xfrm>
          <a:prstGeom prst="rect">
            <a:avLst/>
          </a:prstGeom>
        </p:spPr>
        <p:txBody>
          <a:bodyPr wrap="square">
            <a:spAutoFit/>
          </a:bodyPr>
          <a:lstStyle/>
          <a:p>
            <a:pPr algn="just">
              <a:lnSpc>
                <a:spcPct val="90000"/>
              </a:lnSpc>
              <a:spcBef>
                <a:spcPct val="20000"/>
              </a:spcBef>
              <a:buFont typeface="Arial" pitchFamily="34" charset="0"/>
              <a:buChar char="•"/>
              <a:defRPr/>
            </a:pPr>
            <a:r>
              <a:rPr lang="en-US" altLang="zh-TW" sz="2400" dirty="0" smtClean="0">
                <a:latin typeface="Times New Roman" pitchFamily="18" charset="0"/>
                <a:ea typeface="標楷體" pitchFamily="65" charset="-120"/>
                <a:cs typeface="Times New Roman" pitchFamily="18" charset="0"/>
              </a:rPr>
              <a:t> </a:t>
            </a:r>
            <a:r>
              <a:rPr lang="zh-TW" altLang="en-US" sz="2400" b="1" dirty="0" smtClean="0">
                <a:latin typeface="Times New Roman" pitchFamily="18" charset="0"/>
                <a:ea typeface="標楷體" pitchFamily="65" charset="-120"/>
                <a:cs typeface="Times New Roman" pitchFamily="18" charset="0"/>
              </a:rPr>
              <a:t>隨團領證</a:t>
            </a:r>
            <a:endParaRPr lang="en-US" altLang="zh-TW" sz="2400" b="1" dirty="0" smtClean="0">
              <a:latin typeface="Times New Roman" pitchFamily="18" charset="0"/>
              <a:ea typeface="標楷體" pitchFamily="65" charset="-120"/>
              <a:cs typeface="Times New Roman" pitchFamily="18" charset="0"/>
            </a:endParaRPr>
          </a:p>
          <a:p>
            <a:pPr algn="just">
              <a:lnSpc>
                <a:spcPct val="90000"/>
              </a:lnSpc>
              <a:spcBef>
                <a:spcPct val="20000"/>
              </a:spcBef>
              <a:defRPr/>
            </a:pPr>
            <a:r>
              <a:rPr lang="en-US" altLang="zh-TW" sz="2400" dirty="0" smtClean="0">
                <a:latin typeface="Times New Roman" pitchFamily="18" charset="0"/>
                <a:ea typeface="標楷體" pitchFamily="65" charset="-120"/>
                <a:cs typeface="Times New Roman" pitchFamily="18" charset="0"/>
              </a:rPr>
              <a:t>      -</a:t>
            </a:r>
            <a:r>
              <a:rPr lang="zh-TW" altLang="en-US" sz="2400" dirty="0" smtClean="0">
                <a:latin typeface="Times New Roman" pitchFamily="18" charset="0"/>
                <a:ea typeface="標楷體" pitchFamily="65" charset="-120"/>
                <a:cs typeface="Times New Roman" pitchFamily="18" charset="0"/>
              </a:rPr>
              <a:t>於</a:t>
            </a:r>
            <a:r>
              <a:rPr lang="en-US" altLang="zh-TW" sz="2400" dirty="0" smtClean="0">
                <a:latin typeface="Times New Roman" pitchFamily="18" charset="0"/>
                <a:ea typeface="標楷體" pitchFamily="65" charset="-120"/>
                <a:cs typeface="Times New Roman" pitchFamily="18" charset="0"/>
              </a:rPr>
              <a:t>11</a:t>
            </a:r>
            <a:r>
              <a:rPr lang="zh-TW" altLang="en-US" sz="2400" dirty="0" smtClean="0">
                <a:latin typeface="Times New Roman" pitchFamily="18" charset="0"/>
                <a:ea typeface="標楷體" pitchFamily="65" charset="-120"/>
                <a:cs typeface="Times New Roman" pitchFamily="18" charset="0"/>
              </a:rPr>
              <a:t>月</a:t>
            </a:r>
            <a:r>
              <a:rPr lang="en-US" altLang="zh-TW" sz="2400" dirty="0" smtClean="0">
                <a:latin typeface="Times New Roman" pitchFamily="18" charset="0"/>
                <a:ea typeface="標楷體" pitchFamily="65" charset="-120"/>
                <a:cs typeface="Times New Roman" pitchFamily="18" charset="0"/>
              </a:rPr>
              <a:t>26</a:t>
            </a:r>
            <a:r>
              <a:rPr lang="zh-TW" altLang="en-US" sz="2400" dirty="0" smtClean="0">
                <a:latin typeface="Times New Roman" pitchFamily="18" charset="0"/>
                <a:ea typeface="標楷體" pitchFamily="65" charset="-120"/>
                <a:cs typeface="Times New Roman" pitchFamily="18" charset="0"/>
              </a:rPr>
              <a:t>日由各車領隊於遊覽車上發送</a:t>
            </a:r>
            <a:endParaRPr lang="en-US" altLang="zh-TW" sz="2400" dirty="0" smtClean="0">
              <a:latin typeface="Times New Roman" pitchFamily="18" charset="0"/>
              <a:ea typeface="標楷體" pitchFamily="65" charset="-120"/>
              <a:cs typeface="Times New Roman" pitchFamily="18" charset="0"/>
            </a:endParaRPr>
          </a:p>
          <a:p>
            <a:pPr algn="just">
              <a:lnSpc>
                <a:spcPct val="90000"/>
              </a:lnSpc>
              <a:spcBef>
                <a:spcPct val="20000"/>
              </a:spcBef>
              <a:buFont typeface="Arial" pitchFamily="34" charset="0"/>
              <a:buChar char="•"/>
              <a:defRPr/>
            </a:pPr>
            <a:r>
              <a:rPr lang="zh-TW" altLang="en-US" sz="2400" dirty="0" smtClean="0">
                <a:latin typeface="Times New Roman" pitchFamily="18" charset="0"/>
                <a:ea typeface="標楷體" pitchFamily="65" charset="-120"/>
                <a:cs typeface="Times New Roman" pitchFamily="18" charset="0"/>
              </a:rPr>
              <a:t> </a:t>
            </a:r>
            <a:r>
              <a:rPr lang="zh-TW" altLang="en-US" sz="2400" b="1" dirty="0" smtClean="0">
                <a:latin typeface="Times New Roman" pitchFamily="18" charset="0"/>
                <a:ea typeface="標楷體" pitchFamily="65" charset="-120"/>
                <a:cs typeface="Times New Roman" pitchFamily="18" charset="0"/>
              </a:rPr>
              <a:t>非隨團領證</a:t>
            </a:r>
            <a:endParaRPr lang="en-US" altLang="zh-TW" sz="2400" b="1" dirty="0">
              <a:latin typeface="Times New Roman" pitchFamily="18" charset="0"/>
              <a:ea typeface="標楷體" pitchFamily="65" charset="-120"/>
              <a:cs typeface="Times New Roman" pitchFamily="18" charset="0"/>
            </a:endParaRPr>
          </a:p>
          <a:p>
            <a:pPr algn="just">
              <a:lnSpc>
                <a:spcPct val="90000"/>
              </a:lnSpc>
              <a:spcBef>
                <a:spcPct val="20000"/>
              </a:spcBef>
              <a:defRPr/>
            </a:pPr>
            <a:r>
              <a:rPr lang="en-US" altLang="zh-TW" sz="2400" dirty="0" smtClean="0">
                <a:latin typeface="Times New Roman" pitchFamily="18" charset="0"/>
                <a:ea typeface="標楷體" pitchFamily="65" charset="-120"/>
                <a:cs typeface="Times New Roman" pitchFamily="18" charset="0"/>
              </a:rPr>
              <a:t>      -</a:t>
            </a:r>
            <a:r>
              <a:rPr lang="zh-TW" altLang="en-US" sz="2400" dirty="0" smtClean="0">
                <a:latin typeface="Times New Roman" pitchFamily="18" charset="0"/>
                <a:ea typeface="標楷體" pitchFamily="65" charset="-120"/>
                <a:cs typeface="Times New Roman" pitchFamily="18" charset="0"/>
              </a:rPr>
              <a:t>原住民族語競賽員請找李采綾主任</a:t>
            </a:r>
            <a:r>
              <a:rPr lang="en-US" altLang="zh-TW" sz="2400" dirty="0" smtClean="0">
                <a:latin typeface="Times New Roman" pitchFamily="18" charset="0"/>
                <a:ea typeface="標楷體" pitchFamily="65" charset="-120"/>
                <a:cs typeface="Times New Roman" pitchFamily="18" charset="0"/>
              </a:rPr>
              <a:t>/0958-580042</a:t>
            </a:r>
            <a:r>
              <a:rPr lang="zh-TW" altLang="en-US" sz="2400" dirty="0" smtClean="0">
                <a:latin typeface="Times New Roman" pitchFamily="18" charset="0"/>
                <a:ea typeface="標楷體" pitchFamily="65" charset="-120"/>
                <a:cs typeface="Times New Roman" pitchFamily="18" charset="0"/>
              </a:rPr>
              <a:t>領取</a:t>
            </a:r>
            <a:endParaRPr lang="en-US" altLang="zh-TW" sz="2400" dirty="0" smtClean="0">
              <a:latin typeface="Times New Roman" pitchFamily="18" charset="0"/>
              <a:ea typeface="標楷體" pitchFamily="65" charset="-120"/>
              <a:cs typeface="Times New Roman" pitchFamily="18" charset="0"/>
            </a:endParaRPr>
          </a:p>
          <a:p>
            <a:pPr algn="just">
              <a:lnSpc>
                <a:spcPct val="90000"/>
              </a:lnSpc>
              <a:spcBef>
                <a:spcPct val="20000"/>
              </a:spcBef>
              <a:defRPr/>
            </a:pPr>
            <a:r>
              <a:rPr lang="en-US" altLang="zh-TW" sz="2400" dirty="0" smtClean="0">
                <a:latin typeface="Times New Roman" pitchFamily="18" charset="0"/>
                <a:ea typeface="標楷體" pitchFamily="65" charset="-120"/>
                <a:cs typeface="Times New Roman" pitchFamily="18" charset="0"/>
              </a:rPr>
              <a:t>      -</a:t>
            </a:r>
            <a:r>
              <a:rPr lang="zh-TW" altLang="en-US" sz="2400" dirty="0" smtClean="0">
                <a:latin typeface="Times New Roman" pitchFamily="18" charset="0"/>
                <a:ea typeface="標楷體" pitchFamily="65" charset="-120"/>
                <a:cs typeface="Times New Roman" pitchFamily="18" charset="0"/>
              </a:rPr>
              <a:t>國閩客含靜態請找葉俊良先生</a:t>
            </a:r>
            <a:r>
              <a:rPr lang="en-US" altLang="zh-TW" sz="2400" dirty="0" smtClean="0">
                <a:latin typeface="Times New Roman" pitchFamily="18" charset="0"/>
                <a:ea typeface="標楷體" pitchFamily="65" charset="-120"/>
                <a:cs typeface="Times New Roman" pitchFamily="18" charset="0"/>
              </a:rPr>
              <a:t>/0939-327095</a:t>
            </a:r>
            <a:r>
              <a:rPr lang="zh-TW" altLang="en-US" sz="2400" dirty="0" smtClean="0">
                <a:latin typeface="Times New Roman" pitchFamily="18" charset="0"/>
                <a:ea typeface="標楷體" pitchFamily="65" charset="-120"/>
                <a:cs typeface="Times New Roman" pitchFamily="18" charset="0"/>
              </a:rPr>
              <a:t>領取</a:t>
            </a:r>
            <a:endParaRPr lang="en-US" altLang="zh-TW" sz="2400" dirty="0" smtClean="0">
              <a:latin typeface="Times New Roman" pitchFamily="18" charset="0"/>
              <a:ea typeface="標楷體" pitchFamily="65" charset="-120"/>
              <a:cs typeface="Times New Roman" pitchFamily="18" charset="0"/>
            </a:endParaRPr>
          </a:p>
          <a:p>
            <a:pPr algn="just">
              <a:lnSpc>
                <a:spcPct val="90000"/>
              </a:lnSpc>
              <a:spcBef>
                <a:spcPct val="20000"/>
              </a:spcBef>
              <a:defRPr/>
            </a:pPr>
            <a:endParaRPr lang="en-US" altLang="zh-TW" sz="1000" dirty="0" smtClean="0">
              <a:latin typeface="Times New Roman" pitchFamily="18" charset="0"/>
              <a:ea typeface="標楷體" pitchFamily="65" charset="-120"/>
              <a:cs typeface="Times New Roman" pitchFamily="18" charset="0"/>
            </a:endParaRPr>
          </a:p>
          <a:p>
            <a:pPr algn="just">
              <a:lnSpc>
                <a:spcPct val="90000"/>
              </a:lnSpc>
              <a:spcBef>
                <a:spcPct val="20000"/>
              </a:spcBef>
              <a:buFont typeface="Arial" pitchFamily="34" charset="0"/>
              <a:buChar char="•"/>
              <a:defRPr/>
            </a:pPr>
            <a:r>
              <a:rPr lang="zh-TW" altLang="en-US" sz="2600" b="1" dirty="0" smtClean="0">
                <a:latin typeface="Times New Roman" pitchFamily="18" charset="0"/>
                <a:ea typeface="標楷體" pitchFamily="65" charset="-120"/>
                <a:cs typeface="Times New Roman" pitchFamily="18" charset="0"/>
              </a:rPr>
              <a:t>補證</a:t>
            </a:r>
            <a:endParaRPr lang="en-US" altLang="zh-TW" sz="2600" b="1" dirty="0" smtClean="0">
              <a:latin typeface="Times New Roman" pitchFamily="18" charset="0"/>
              <a:ea typeface="標楷體" pitchFamily="65" charset="-120"/>
              <a:cs typeface="Times New Roman" pitchFamily="18" charset="0"/>
            </a:endParaRPr>
          </a:p>
          <a:p>
            <a:pPr algn="just">
              <a:lnSpc>
                <a:spcPct val="90000"/>
              </a:lnSpc>
              <a:spcBef>
                <a:spcPct val="20000"/>
              </a:spcBef>
              <a:defRPr/>
            </a:pPr>
            <a:r>
              <a:rPr lang="en-US" altLang="zh-TW" sz="2600" b="1" dirty="0" smtClean="0">
                <a:latin typeface="Times New Roman" pitchFamily="18" charset="0"/>
                <a:ea typeface="標楷體" pitchFamily="65" charset="-120"/>
                <a:cs typeface="Times New Roman" pitchFamily="18" charset="0"/>
              </a:rPr>
              <a:t>      -</a:t>
            </a:r>
            <a:r>
              <a:rPr lang="zh-TW" altLang="en-US" sz="2400" dirty="0" smtClean="0">
                <a:latin typeface="Times New Roman" pitchFamily="18" charset="0"/>
                <a:ea typeface="標楷體" pitchFamily="65" charset="-120"/>
                <a:cs typeface="Times New Roman" pitchFamily="18" charset="0"/>
              </a:rPr>
              <a:t>設於苗栗高中、建臺高中、文華國小報到處，報到</a:t>
            </a:r>
            <a:endParaRPr lang="en-US" altLang="zh-TW" sz="2400" dirty="0" smtClean="0">
              <a:latin typeface="Times New Roman" pitchFamily="18" charset="0"/>
              <a:ea typeface="標楷體" pitchFamily="65" charset="-120"/>
              <a:cs typeface="Times New Roman" pitchFamily="18" charset="0"/>
            </a:endParaRPr>
          </a:p>
          <a:p>
            <a:pPr algn="just">
              <a:lnSpc>
                <a:spcPct val="90000"/>
              </a:lnSpc>
              <a:spcBef>
                <a:spcPct val="20000"/>
              </a:spcBef>
              <a:defRPr/>
            </a:pPr>
            <a:r>
              <a:rPr lang="en-US" altLang="zh-TW" sz="2400" dirty="0" smtClean="0">
                <a:latin typeface="Times New Roman" pitchFamily="18" charset="0"/>
                <a:ea typeface="標楷體" pitchFamily="65" charset="-120"/>
                <a:cs typeface="Times New Roman" pitchFamily="18" charset="0"/>
              </a:rPr>
              <a:t>        </a:t>
            </a:r>
            <a:r>
              <a:rPr lang="zh-TW" altLang="en-US" sz="2400" dirty="0" smtClean="0">
                <a:latin typeface="Times New Roman" pitchFamily="18" charset="0"/>
                <a:ea typeface="標楷體" pitchFamily="65" charset="-120"/>
                <a:cs typeface="Times New Roman" pitchFamily="18" charset="0"/>
              </a:rPr>
              <a:t>時間截止前均可受理。</a:t>
            </a:r>
            <a:endParaRPr lang="en-US" altLang="zh-TW" sz="2400" dirty="0" smtClean="0">
              <a:latin typeface="Times New Roman" pitchFamily="18" charset="0"/>
              <a:ea typeface="標楷體" pitchFamily="65" charset="-120"/>
              <a:cs typeface="Times New Roman" pitchFamily="18" charset="0"/>
            </a:endParaRPr>
          </a:p>
          <a:p>
            <a:pPr algn="just">
              <a:lnSpc>
                <a:spcPct val="90000"/>
              </a:lnSpc>
              <a:spcBef>
                <a:spcPct val="20000"/>
              </a:spcBef>
              <a:buFont typeface="Arial" pitchFamily="34" charset="0"/>
              <a:buChar char="•"/>
              <a:defRPr/>
            </a:pPr>
            <a:r>
              <a:rPr lang="zh-TW" altLang="en-US" sz="2600" b="1" dirty="0" smtClean="0">
                <a:latin typeface="Times New Roman" pitchFamily="18" charset="0"/>
                <a:ea typeface="標楷體" pitchFamily="65" charset="-120"/>
                <a:cs typeface="Times New Roman" pitchFamily="18" charset="0"/>
              </a:rPr>
              <a:t>查核</a:t>
            </a:r>
            <a:endParaRPr lang="en-US" altLang="zh-TW" sz="2600" b="1" dirty="0" smtClean="0">
              <a:latin typeface="Times New Roman" pitchFamily="18" charset="0"/>
              <a:ea typeface="標楷體" pitchFamily="65" charset="-120"/>
              <a:cs typeface="Times New Roman" pitchFamily="18" charset="0"/>
            </a:endParaRPr>
          </a:p>
          <a:p>
            <a:pPr algn="just">
              <a:lnSpc>
                <a:spcPct val="90000"/>
              </a:lnSpc>
              <a:spcBef>
                <a:spcPct val="20000"/>
              </a:spcBef>
              <a:defRPr/>
            </a:pPr>
            <a:r>
              <a:rPr lang="en-US" altLang="zh-TW" sz="2600" b="1" dirty="0" smtClean="0">
                <a:latin typeface="Times New Roman" pitchFamily="18" charset="0"/>
                <a:ea typeface="標楷體" pitchFamily="65" charset="-120"/>
                <a:cs typeface="Times New Roman" pitchFamily="18" charset="0"/>
              </a:rPr>
              <a:t>      -</a:t>
            </a:r>
            <a:r>
              <a:rPr lang="zh-TW" altLang="en-US" sz="2400" b="1" dirty="0" smtClean="0">
                <a:latin typeface="Times New Roman" pitchFamily="18" charset="0"/>
                <a:ea typeface="標楷體" pitchFamily="65" charset="-120"/>
                <a:cs typeface="Times New Roman" pitchFamily="18" charset="0"/>
              </a:rPr>
              <a:t>競賽員報到時請攜帶參賽證以供大會查核，動態組 </a:t>
            </a:r>
            <a:endParaRPr lang="en-US" altLang="zh-TW" sz="2400" b="1" dirty="0" smtClean="0">
              <a:latin typeface="Times New Roman" pitchFamily="18" charset="0"/>
              <a:ea typeface="標楷體" pitchFamily="65" charset="-120"/>
              <a:cs typeface="Times New Roman" pitchFamily="18" charset="0"/>
            </a:endParaRPr>
          </a:p>
          <a:p>
            <a:pPr algn="just">
              <a:lnSpc>
                <a:spcPct val="90000"/>
              </a:lnSpc>
              <a:spcBef>
                <a:spcPct val="20000"/>
              </a:spcBef>
              <a:defRPr/>
            </a:pPr>
            <a:r>
              <a:rPr lang="en-US" altLang="zh-TW" sz="2400" b="1" dirty="0" smtClean="0">
                <a:latin typeface="Times New Roman" pitchFamily="18" charset="0"/>
                <a:ea typeface="標楷體" pitchFamily="65" charset="-120"/>
                <a:cs typeface="Times New Roman" pitchFamily="18" charset="0"/>
              </a:rPr>
              <a:t>       </a:t>
            </a:r>
            <a:r>
              <a:rPr lang="zh-TW" altLang="en-US" sz="2400" b="1" dirty="0" smtClean="0">
                <a:latin typeface="Times New Roman" pitchFamily="18" charset="0"/>
                <a:ea typeface="標楷體" pitchFamily="65" charset="-120"/>
                <a:cs typeface="Times New Roman" pitchFamily="18" charset="0"/>
              </a:rPr>
              <a:t> 競賽員於報到時須換序號證始能入場。</a:t>
            </a:r>
            <a:endParaRPr lang="en-US" altLang="zh-TW" sz="2400" b="1" dirty="0" smtClean="0">
              <a:latin typeface="Times New Roman" pitchFamily="18" charset="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2"/>
          <p:cNvGrpSpPr/>
          <p:nvPr/>
        </p:nvGrpSpPr>
        <p:grpSpPr>
          <a:xfrm>
            <a:off x="1000100" y="428604"/>
            <a:ext cx="6696744" cy="501840"/>
            <a:chOff x="308475" y="0"/>
            <a:chExt cx="4267200" cy="501840"/>
          </a:xfrm>
        </p:grpSpPr>
        <p:sp>
          <p:nvSpPr>
            <p:cNvPr id="4" name="圓角矩形 3"/>
            <p:cNvSpPr/>
            <p:nvPr/>
          </p:nvSpPr>
          <p:spPr>
            <a:xfrm>
              <a:off x="308475" y="0"/>
              <a:ext cx="4267200" cy="501840"/>
            </a:xfrm>
            <a:prstGeom prst="roundRect">
              <a:avLst/>
            </a:prstGeom>
            <a:solidFill>
              <a:srgbClr val="00B050"/>
            </a:soli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zh-TW" altLang="en-US" dirty="0"/>
            </a:p>
          </p:txBody>
        </p:sp>
        <p:sp>
          <p:nvSpPr>
            <p:cNvPr id="5" name="圓角矩形 4"/>
            <p:cNvSpPr/>
            <p:nvPr/>
          </p:nvSpPr>
          <p:spPr>
            <a:xfrm>
              <a:off x="332973" y="24498"/>
              <a:ext cx="4218204"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defTabSz="755650">
                <a:lnSpc>
                  <a:spcPct val="90000"/>
                </a:lnSpc>
                <a:spcBef>
                  <a:spcPct val="0"/>
                </a:spcBef>
                <a:spcAft>
                  <a:spcPct val="35000"/>
                </a:spcAft>
              </a:pPr>
              <a:r>
                <a:rPr lang="zh-TW" altLang="en-US" sz="2800" dirty="0" smtClean="0"/>
                <a:t>二、競賽員注意事項</a:t>
              </a:r>
              <a:r>
                <a:rPr lang="en-US" altLang="zh-TW" sz="2800" dirty="0" smtClean="0"/>
                <a:t>-</a:t>
              </a:r>
              <a:r>
                <a:rPr lang="zh-TW" altLang="en-US" sz="2800" dirty="0" smtClean="0"/>
                <a:t>場地</a:t>
              </a:r>
              <a:endParaRPr lang="en-US" altLang="zh-TW" sz="2800" dirty="0" smtClean="0"/>
            </a:p>
          </p:txBody>
        </p:sp>
      </p:grpSp>
      <p:sp>
        <p:nvSpPr>
          <p:cNvPr id="6" name="矩形 5"/>
          <p:cNvSpPr/>
          <p:nvPr/>
        </p:nvSpPr>
        <p:spPr>
          <a:xfrm>
            <a:off x="928662" y="1071546"/>
            <a:ext cx="7643866" cy="2049792"/>
          </a:xfrm>
          <a:prstGeom prst="rect">
            <a:avLst/>
          </a:prstGeom>
        </p:spPr>
        <p:txBody>
          <a:bodyPr wrap="square">
            <a:spAutoFit/>
          </a:bodyPr>
          <a:lstStyle/>
          <a:p>
            <a:pPr algn="just">
              <a:lnSpc>
                <a:spcPct val="90000"/>
              </a:lnSpc>
              <a:spcBef>
                <a:spcPct val="20000"/>
              </a:spcBef>
              <a:defRPr/>
            </a:pPr>
            <a:endParaRPr lang="en-US" altLang="zh-TW" sz="2400" dirty="0" smtClean="0">
              <a:latin typeface="Times New Roman" pitchFamily="18" charset="0"/>
              <a:ea typeface="標楷體" pitchFamily="65" charset="-120"/>
              <a:cs typeface="Times New Roman" pitchFamily="18" charset="0"/>
            </a:endParaRPr>
          </a:p>
          <a:p>
            <a:pPr algn="just">
              <a:lnSpc>
                <a:spcPct val="90000"/>
              </a:lnSpc>
              <a:spcBef>
                <a:spcPct val="20000"/>
              </a:spcBef>
              <a:defRPr/>
            </a:pPr>
            <a:r>
              <a:rPr lang="en-US" altLang="zh-TW" sz="2400" dirty="0" smtClean="0">
                <a:latin typeface="Times New Roman" pitchFamily="18" charset="0"/>
                <a:ea typeface="標楷體" pitchFamily="65" charset="-120"/>
                <a:cs typeface="Times New Roman" pitchFamily="18" charset="0"/>
              </a:rPr>
              <a:t>  </a:t>
            </a:r>
            <a:endParaRPr lang="en-US" altLang="zh-TW" sz="2400" dirty="0">
              <a:latin typeface="Times New Roman" pitchFamily="18" charset="0"/>
              <a:ea typeface="標楷體" pitchFamily="65" charset="-120"/>
              <a:cs typeface="Times New Roman" pitchFamily="18" charset="0"/>
            </a:endParaRPr>
          </a:p>
          <a:p>
            <a:pPr algn="just">
              <a:lnSpc>
                <a:spcPct val="90000"/>
              </a:lnSpc>
              <a:spcBef>
                <a:spcPct val="20000"/>
              </a:spcBef>
              <a:defRPr/>
            </a:pPr>
            <a:endParaRPr lang="en-US" altLang="zh-TW" sz="2400" dirty="0" smtClean="0">
              <a:solidFill>
                <a:srgbClr val="0000FF"/>
              </a:solidFill>
              <a:latin typeface="+mn-ea"/>
            </a:endParaRPr>
          </a:p>
          <a:p>
            <a:pPr algn="just">
              <a:lnSpc>
                <a:spcPct val="90000"/>
              </a:lnSpc>
              <a:spcBef>
                <a:spcPct val="20000"/>
              </a:spcBef>
              <a:defRPr/>
            </a:pPr>
            <a:endParaRPr lang="en-US" altLang="zh-TW" sz="2400" dirty="0">
              <a:solidFill>
                <a:srgbClr val="0000FF"/>
              </a:solidFill>
              <a:latin typeface="+mn-ea"/>
            </a:endParaRPr>
          </a:p>
          <a:p>
            <a:pPr>
              <a:lnSpc>
                <a:spcPct val="90000"/>
              </a:lnSpc>
              <a:spcBef>
                <a:spcPct val="20000"/>
              </a:spcBef>
              <a:defRPr/>
            </a:pPr>
            <a:endParaRPr lang="en-US" altLang="zh-TW" sz="2400" dirty="0">
              <a:solidFill>
                <a:srgbClr val="0000FF"/>
              </a:solidFill>
              <a:latin typeface="+mn-ea"/>
            </a:endParaRPr>
          </a:p>
        </p:txBody>
      </p:sp>
      <p:sp>
        <p:nvSpPr>
          <p:cNvPr id="7" name="文字方塊 6"/>
          <p:cNvSpPr txBox="1"/>
          <p:nvPr/>
        </p:nvSpPr>
        <p:spPr>
          <a:xfrm>
            <a:off x="714348" y="1071546"/>
            <a:ext cx="7572428" cy="8171468"/>
          </a:xfrm>
          <a:prstGeom prst="rect">
            <a:avLst/>
          </a:prstGeom>
          <a:noFill/>
        </p:spPr>
        <p:txBody>
          <a:bodyPr wrap="square" rtlCol="0">
            <a:spAutoFit/>
          </a:bodyPr>
          <a:lstStyle/>
          <a:p>
            <a:pPr>
              <a:buFont typeface="Arial" pitchFamily="34" charset="0"/>
              <a:buChar char="•"/>
            </a:pPr>
            <a:r>
              <a:rPr lang="zh-TW" altLang="en-US" sz="2500" b="1" dirty="0" smtClean="0">
                <a:latin typeface="標楷體" pitchFamily="65" charset="-120"/>
                <a:ea typeface="標楷體" pitchFamily="65" charset="-120"/>
              </a:rPr>
              <a:t>休息室</a:t>
            </a:r>
            <a:endParaRPr lang="en-US" altLang="zh-TW" sz="2500" b="1" dirty="0" smtClean="0">
              <a:latin typeface="標楷體" pitchFamily="65" charset="-120"/>
              <a:ea typeface="標楷體" pitchFamily="65" charset="-120"/>
            </a:endParaRPr>
          </a:p>
          <a:p>
            <a:r>
              <a:rPr lang="en-US" altLang="zh-TW" sz="2500" dirty="0" smtClean="0">
                <a:latin typeface="標楷體" pitchFamily="65" charset="-120"/>
                <a:ea typeface="標楷體" pitchFamily="65" charset="-120"/>
              </a:rPr>
              <a:t>  -</a:t>
            </a:r>
            <a:r>
              <a:rPr lang="zh-TW" altLang="en-US" sz="2500" dirty="0" smtClean="0">
                <a:latin typeface="標楷體" pitchFamily="65" charset="-120"/>
                <a:ea typeface="標楷體" pitchFamily="65" charset="-120"/>
              </a:rPr>
              <a:t>國閩客語、靜態</a:t>
            </a:r>
            <a:r>
              <a:rPr lang="en-US" altLang="zh-TW" sz="2500" dirty="0" smtClean="0">
                <a:latin typeface="標楷體" pitchFamily="65" charset="-120"/>
                <a:ea typeface="標楷體" pitchFamily="65" charset="-120"/>
              </a:rPr>
              <a:t>:</a:t>
            </a:r>
            <a:r>
              <a:rPr lang="zh-TW" altLang="en-US" sz="2500" dirty="0" smtClean="0">
                <a:latin typeface="標楷體" pitchFamily="65" charset="-120"/>
                <a:ea typeface="標楷體" pitchFamily="65" charset="-120"/>
              </a:rPr>
              <a:t>建臺高中</a:t>
            </a:r>
            <a:r>
              <a:rPr lang="en-US" altLang="zh-TW" sz="2500" dirty="0" smtClean="0">
                <a:latin typeface="標楷體" pitchFamily="65" charset="-120"/>
                <a:ea typeface="標楷體" pitchFamily="65" charset="-120"/>
              </a:rPr>
              <a:t>(</a:t>
            </a:r>
            <a:r>
              <a:rPr lang="zh-TW" altLang="en-US" sz="2500" dirty="0" smtClean="0">
                <a:latin typeface="標楷體" pitchFamily="65" charset="-120"/>
                <a:ea typeface="標楷體" pitchFamily="65" charset="-120"/>
              </a:rPr>
              <a:t>綜高大樓</a:t>
            </a:r>
            <a:r>
              <a:rPr lang="en-US" altLang="zh-TW" sz="2500" dirty="0" smtClean="0">
                <a:latin typeface="標楷體" pitchFamily="65" charset="-120"/>
                <a:ea typeface="標楷體" pitchFamily="65" charset="-120"/>
              </a:rPr>
              <a:t>2</a:t>
            </a:r>
            <a:r>
              <a:rPr lang="zh-TW" altLang="en-US" sz="2500" dirty="0" smtClean="0">
                <a:latin typeface="標楷體" pitchFamily="65" charset="-120"/>
                <a:ea typeface="標楷體" pitchFamily="65" charset="-120"/>
              </a:rPr>
              <a:t>樓</a:t>
            </a:r>
            <a:r>
              <a:rPr lang="en-US" altLang="zh-TW" sz="2500" dirty="0" smtClean="0">
                <a:latin typeface="標楷體" pitchFamily="65" charset="-120"/>
                <a:ea typeface="標楷體" pitchFamily="65" charset="-120"/>
              </a:rPr>
              <a:t>)</a:t>
            </a:r>
          </a:p>
          <a:p>
            <a:r>
              <a:rPr lang="en-US" altLang="zh-TW" sz="2500" dirty="0" smtClean="0">
                <a:latin typeface="標楷體" pitchFamily="65" charset="-120"/>
                <a:ea typeface="標楷體" pitchFamily="65" charset="-120"/>
              </a:rPr>
              <a:t>  -</a:t>
            </a:r>
            <a:r>
              <a:rPr lang="zh-TW" altLang="en-US" sz="2500" dirty="0" smtClean="0">
                <a:latin typeface="標楷體" pitchFamily="65" charset="-120"/>
                <a:ea typeface="標楷體" pitchFamily="65" charset="-120"/>
              </a:rPr>
              <a:t>原住民族語</a:t>
            </a:r>
            <a:r>
              <a:rPr lang="en-US" altLang="zh-TW" sz="2500" dirty="0" smtClean="0">
                <a:latin typeface="標楷體" pitchFamily="65" charset="-120"/>
                <a:ea typeface="標楷體" pitchFamily="65" charset="-120"/>
              </a:rPr>
              <a:t>:</a:t>
            </a:r>
            <a:r>
              <a:rPr lang="zh-TW" altLang="en-US" sz="2500" dirty="0" smtClean="0">
                <a:latin typeface="標楷體" pitchFamily="65" charset="-120"/>
                <a:ea typeface="標楷體" pitchFamily="65" charset="-120"/>
              </a:rPr>
              <a:t>文華國小</a:t>
            </a:r>
            <a:r>
              <a:rPr lang="en-US" altLang="zh-TW" sz="2500" dirty="0" smtClean="0">
                <a:latin typeface="標楷體" pitchFamily="65" charset="-120"/>
                <a:ea typeface="標楷體" pitchFamily="65" charset="-120"/>
              </a:rPr>
              <a:t>(</a:t>
            </a:r>
            <a:r>
              <a:rPr lang="zh-TW" altLang="en-US" sz="2500" dirty="0" smtClean="0">
                <a:latin typeface="標楷體" pitchFamily="65" charset="-120"/>
                <a:ea typeface="標楷體" pitchFamily="65" charset="-120"/>
              </a:rPr>
              <a:t>學生活動中心</a:t>
            </a:r>
            <a:r>
              <a:rPr lang="en-US" altLang="zh-TW" sz="2500" dirty="0" smtClean="0">
                <a:latin typeface="標楷體" pitchFamily="65" charset="-120"/>
                <a:ea typeface="標楷體" pitchFamily="65" charset="-120"/>
              </a:rPr>
              <a:t>)</a:t>
            </a:r>
          </a:p>
          <a:p>
            <a:endParaRPr lang="en-US" altLang="zh-TW" sz="1000" dirty="0" smtClean="0">
              <a:latin typeface="標楷體" pitchFamily="65" charset="-120"/>
              <a:ea typeface="標楷體" pitchFamily="65" charset="-120"/>
            </a:endParaRPr>
          </a:p>
          <a:p>
            <a:pPr>
              <a:buFont typeface="Arial" pitchFamily="34" charset="0"/>
              <a:buChar char="•"/>
            </a:pPr>
            <a:r>
              <a:rPr lang="zh-TW" altLang="en-US" sz="2500" b="1" dirty="0" smtClean="0">
                <a:latin typeface="標楷體" pitchFamily="65" charset="-120"/>
                <a:ea typeface="標楷體" pitchFamily="65" charset="-120"/>
              </a:rPr>
              <a:t>報到</a:t>
            </a:r>
            <a:endParaRPr lang="en-US" altLang="zh-TW" sz="2500" b="1" dirty="0" smtClean="0">
              <a:latin typeface="標楷體" pitchFamily="65" charset="-120"/>
              <a:ea typeface="標楷體" pitchFamily="65" charset="-120"/>
            </a:endParaRPr>
          </a:p>
          <a:p>
            <a:pPr algn="just"/>
            <a:r>
              <a:rPr lang="en-US" altLang="zh-TW" sz="2500" dirty="0" smtClean="0">
                <a:latin typeface="標楷體" pitchFamily="65" charset="-120"/>
                <a:ea typeface="標楷體" pitchFamily="65" charset="-120"/>
              </a:rPr>
              <a:t>  -</a:t>
            </a:r>
            <a:r>
              <a:rPr lang="zh-TW" altLang="en-US" sz="2500" dirty="0" smtClean="0">
                <a:latin typeface="標楷體" pitchFamily="65" charset="-120"/>
                <a:ea typeface="標楷體" pitchFamily="65" charset="-120"/>
              </a:rPr>
              <a:t>競賽員報到區設於各競賽教室外走廊，請注意報</a:t>
            </a:r>
            <a:endParaRPr lang="en-US" altLang="zh-TW" sz="2500" dirty="0" smtClean="0">
              <a:latin typeface="標楷體" pitchFamily="65" charset="-120"/>
              <a:ea typeface="標楷體" pitchFamily="65" charset="-120"/>
            </a:endParaRPr>
          </a:p>
          <a:p>
            <a:pPr algn="just"/>
            <a:r>
              <a:rPr lang="en-US" altLang="zh-TW" sz="2500" dirty="0" smtClean="0">
                <a:latin typeface="標楷體" pitchFamily="65" charset="-120"/>
                <a:ea typeface="標楷體" pitchFamily="65" charset="-120"/>
              </a:rPr>
              <a:t>   </a:t>
            </a:r>
            <a:r>
              <a:rPr lang="zh-TW" altLang="en-US" sz="2500" dirty="0" smtClean="0">
                <a:latin typeface="標楷體" pitchFamily="65" charset="-120"/>
                <a:ea typeface="標楷體" pitchFamily="65" charset="-120"/>
              </a:rPr>
              <a:t>到時間。</a:t>
            </a:r>
            <a:endParaRPr lang="en-US" altLang="zh-TW" sz="2500" dirty="0" smtClean="0">
              <a:latin typeface="標楷體" pitchFamily="65" charset="-120"/>
              <a:ea typeface="標楷體" pitchFamily="65" charset="-120"/>
            </a:endParaRPr>
          </a:p>
          <a:p>
            <a:endParaRPr lang="en-US" altLang="zh-TW" sz="1000" dirty="0" smtClean="0">
              <a:latin typeface="標楷體" pitchFamily="65" charset="-120"/>
              <a:ea typeface="標楷體" pitchFamily="65" charset="-120"/>
            </a:endParaRPr>
          </a:p>
          <a:p>
            <a:pPr>
              <a:buFont typeface="Arial" pitchFamily="34" charset="0"/>
              <a:buChar char="•"/>
            </a:pPr>
            <a:r>
              <a:rPr lang="zh-TW" altLang="en-US" sz="2500" b="1" dirty="0" smtClean="0">
                <a:latin typeface="標楷體" pitchFamily="65" charset="-120"/>
                <a:ea typeface="標楷體" pitchFamily="65" charset="-120"/>
              </a:rPr>
              <a:t>服務台</a:t>
            </a:r>
            <a:endParaRPr lang="en-US" altLang="zh-TW" sz="2500" b="1" dirty="0" smtClean="0">
              <a:latin typeface="標楷體" pitchFamily="65" charset="-120"/>
              <a:ea typeface="標楷體" pitchFamily="65" charset="-120"/>
            </a:endParaRPr>
          </a:p>
          <a:p>
            <a:r>
              <a:rPr lang="en-US" altLang="zh-TW" sz="2500" dirty="0" smtClean="0">
                <a:latin typeface="標楷體" pitchFamily="65" charset="-120"/>
                <a:ea typeface="標楷體" pitchFamily="65" charset="-120"/>
              </a:rPr>
              <a:t>  -</a:t>
            </a:r>
            <a:r>
              <a:rPr lang="zh-TW" altLang="en-US" sz="2500" dirty="0" smtClean="0">
                <a:latin typeface="標楷體" pitchFamily="65" charset="-120"/>
                <a:ea typeface="標楷體" pitchFamily="65" charset="-120"/>
              </a:rPr>
              <a:t>苗栗高中、建臺高中、文華國小穿堂。</a:t>
            </a:r>
            <a:endParaRPr lang="en-US" altLang="zh-TW" sz="2500" dirty="0" smtClean="0">
              <a:latin typeface="標楷體" pitchFamily="65" charset="-120"/>
              <a:ea typeface="標楷體" pitchFamily="65" charset="-120"/>
            </a:endParaRPr>
          </a:p>
          <a:p>
            <a:endParaRPr lang="en-US" altLang="zh-TW" sz="1000" dirty="0" smtClean="0">
              <a:latin typeface="標楷體" pitchFamily="65" charset="-120"/>
              <a:ea typeface="標楷體" pitchFamily="65" charset="-120"/>
            </a:endParaRPr>
          </a:p>
          <a:p>
            <a:r>
              <a:rPr lang="zh-TW" altLang="en-US" sz="2500" b="1" dirty="0" smtClean="0">
                <a:solidFill>
                  <a:srgbClr val="FF0000"/>
                </a:solidFill>
                <a:latin typeface="標楷體" pitchFamily="65" charset="-120"/>
                <a:ea typeface="標楷體" pitchFamily="65" charset="-120"/>
              </a:rPr>
              <a:t>各競賽區、轉播區及休息區場地請至</a:t>
            </a:r>
            <a:r>
              <a:rPr lang="en-US" altLang="zh-TW" sz="2500" b="1" dirty="0" smtClean="0">
                <a:solidFill>
                  <a:srgbClr val="FF0000"/>
                </a:solidFill>
                <a:latin typeface="標楷體" pitchFamily="65" charset="-120"/>
                <a:ea typeface="標楷體" pitchFamily="65" charset="-120"/>
              </a:rPr>
              <a:t>105</a:t>
            </a:r>
            <a:r>
              <a:rPr lang="zh-TW" altLang="en-US" sz="2500" b="1" dirty="0" smtClean="0">
                <a:solidFill>
                  <a:srgbClr val="FF0000"/>
                </a:solidFill>
                <a:latin typeface="標楷體" pitchFamily="65" charset="-120"/>
                <a:ea typeface="標楷體" pitchFamily="65" charset="-120"/>
              </a:rPr>
              <a:t>年全國語文競賽專屬網站下載配置圖</a:t>
            </a:r>
            <a:r>
              <a:rPr lang="en-US" altLang="zh-TW" sz="2500" b="1" dirty="0" smtClean="0">
                <a:solidFill>
                  <a:srgbClr val="FF0000"/>
                </a:solidFill>
                <a:latin typeface="標楷體" pitchFamily="65" charset="-120"/>
                <a:ea typeface="標楷體" pitchFamily="65" charset="-120"/>
              </a:rPr>
              <a:t>! </a:t>
            </a:r>
            <a:r>
              <a:rPr lang="en-US" altLang="zh-TW" sz="2500" b="1" dirty="0" smtClean="0">
                <a:solidFill>
                  <a:srgbClr val="FF0000"/>
                </a:solidFill>
                <a:latin typeface="標楷體" pitchFamily="65" charset="-120"/>
                <a:ea typeface="標楷體" pitchFamily="65" charset="-120"/>
                <a:hlinkClick r:id="rId2"/>
              </a:rPr>
              <a:t>http://lang105.mlc.edu.tw/Module/Pages/Index.php?ID=28</a:t>
            </a:r>
            <a:endParaRPr lang="en-US" altLang="zh-TW" sz="2500" b="1" dirty="0" smtClean="0">
              <a:solidFill>
                <a:srgbClr val="FF0000"/>
              </a:solidFill>
              <a:latin typeface="標楷體" pitchFamily="65" charset="-120"/>
              <a:ea typeface="標楷體" pitchFamily="65" charset="-120"/>
            </a:endParaRPr>
          </a:p>
          <a:p>
            <a:endParaRPr lang="en-US" altLang="zh-TW" sz="2500" b="1" dirty="0" smtClean="0">
              <a:solidFill>
                <a:srgbClr val="FF0000"/>
              </a:solidFill>
              <a:latin typeface="標楷體" pitchFamily="65" charset="-120"/>
              <a:ea typeface="標楷體" pitchFamily="65" charset="-120"/>
            </a:endParaRPr>
          </a:p>
          <a:p>
            <a:endParaRPr lang="en-US" altLang="zh-TW" sz="2500" b="1" dirty="0" smtClean="0">
              <a:solidFill>
                <a:srgbClr val="FF0000"/>
              </a:solidFill>
              <a:latin typeface="標楷體" pitchFamily="65" charset="-120"/>
              <a:ea typeface="標楷體" pitchFamily="65" charset="-120"/>
            </a:endParaRPr>
          </a:p>
          <a:p>
            <a:endParaRPr lang="en-US" altLang="zh-TW" sz="2500" dirty="0" smtClean="0">
              <a:latin typeface="標楷體" pitchFamily="65" charset="-120"/>
              <a:ea typeface="標楷體" pitchFamily="65" charset="-120"/>
            </a:endParaRPr>
          </a:p>
          <a:p>
            <a:endParaRPr lang="en-US" altLang="zh-TW" sz="2500" dirty="0" smtClean="0">
              <a:latin typeface="標楷體" pitchFamily="65" charset="-120"/>
              <a:ea typeface="標楷體" pitchFamily="65" charset="-120"/>
            </a:endParaRPr>
          </a:p>
          <a:p>
            <a:endParaRPr lang="en-US" altLang="zh-TW" sz="2600" dirty="0" smtClean="0">
              <a:latin typeface="標楷體" pitchFamily="65" charset="-120"/>
              <a:ea typeface="標楷體" pitchFamily="65" charset="-120"/>
            </a:endParaRPr>
          </a:p>
          <a:p>
            <a:endParaRPr lang="en-US" altLang="zh-TW" dirty="0" smtClean="0"/>
          </a:p>
          <a:p>
            <a:pPr>
              <a:buFont typeface="Arial" pitchFamily="34" charset="0"/>
              <a:buChar char="•"/>
            </a:pPr>
            <a:endParaRPr lang="en-US" altLang="zh-TW" dirty="0" smtClean="0"/>
          </a:p>
          <a:p>
            <a:endParaRPr lang="zh-TW"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全國賽行前會會議說明簡報">
  <a:themeElements>
    <a:clrScheme name="自訂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958</TotalTime>
  <Words>1294</Words>
  <Application>Microsoft Office PowerPoint</Application>
  <PresentationFormat>如螢幕大小 (4:3)</PresentationFormat>
  <Paragraphs>193</Paragraphs>
  <Slides>16</Slides>
  <Notes>9</Notes>
  <HiddenSlides>0</HiddenSlides>
  <MMClips>0</MMClips>
  <ScaleCrop>false</ScaleCrop>
  <HeadingPairs>
    <vt:vector size="4" baseType="variant">
      <vt:variant>
        <vt:lpstr>佈景主題</vt:lpstr>
      </vt:variant>
      <vt:variant>
        <vt:i4>1</vt:i4>
      </vt:variant>
      <vt:variant>
        <vt:lpstr>投影片標題</vt:lpstr>
      </vt:variant>
      <vt:variant>
        <vt:i4>16</vt:i4>
      </vt:variant>
    </vt:vector>
  </HeadingPairs>
  <TitlesOfParts>
    <vt:vector size="17" baseType="lpstr">
      <vt:lpstr>全國賽行前會會議說明簡報</vt:lpstr>
      <vt:lpstr>投影片 1</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MPC</cp:lastModifiedBy>
  <cp:revision>135</cp:revision>
  <dcterms:created xsi:type="dcterms:W3CDTF">2014-11-30T02:16:37Z</dcterms:created>
  <dcterms:modified xsi:type="dcterms:W3CDTF">2016-11-21T05:33:25Z</dcterms:modified>
</cp:coreProperties>
</file>