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64" r:id="rId2"/>
    <p:sldId id="267" r:id="rId3"/>
    <p:sldId id="263" r:id="rId4"/>
  </p:sldIdLst>
  <p:sldSz cx="30279975" cy="21388388"/>
  <p:notesSz cx="6797675" cy="9926638"/>
  <p:defaultTextStyle>
    <a:defPPr>
      <a:defRPr lang="en-US"/>
    </a:defPPr>
    <a:lvl1pPr marL="0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070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140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21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28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35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42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249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8562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737">
          <p15:clr>
            <a:srgbClr val="A4A3A4"/>
          </p15:clr>
        </p15:guide>
        <p15:guide id="2" pos="953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盧彥佑" initials="盧彥佑" lastIdx="1" clrIdx="0">
    <p:extLst>
      <p:ext uri="{19B8F6BF-5375-455C-9EA6-DF929625EA0E}">
        <p15:presenceInfo xmlns:p15="http://schemas.microsoft.com/office/powerpoint/2012/main" xmlns="" userId="盧彥佑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E9E9"/>
    <a:srgbClr val="E8D0D0"/>
    <a:srgbClr val="000099"/>
    <a:srgbClr val="FF6600"/>
    <a:srgbClr val="0000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3385" autoAdjust="0"/>
  </p:normalViewPr>
  <p:slideViewPr>
    <p:cSldViewPr snapToGrid="0" snapToObjects="1">
      <p:cViewPr>
        <p:scale>
          <a:sx n="24" d="100"/>
          <a:sy n="24" d="100"/>
        </p:scale>
        <p:origin x="-852" y="0"/>
      </p:cViewPr>
      <p:guideLst>
        <p:guide orient="horz" pos="6737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r">
              <a:defRPr sz="1200"/>
            </a:lvl1pPr>
          </a:lstStyle>
          <a:p>
            <a:fld id="{0DA30A1C-C951-4428-A134-5DE9DBE50476}" type="datetimeFigureOut">
              <a:rPr lang="zh-TW" altLang="en-US" smtClean="0"/>
              <a:pPr/>
              <a:t>2020/7/30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744538"/>
            <a:ext cx="52705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89" tIns="46045" rIns="92089" bIns="46045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8"/>
          </a:xfrm>
          <a:prstGeom prst="rect">
            <a:avLst/>
          </a:prstGeom>
        </p:spPr>
        <p:txBody>
          <a:bodyPr vert="horz" lIns="92089" tIns="46045" rIns="92089" bIns="46045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2" y="9428584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r">
              <a:defRPr sz="1200"/>
            </a:lvl1pPr>
          </a:lstStyle>
          <a:p>
            <a:fld id="{40C2A3DF-95FB-4630-874C-B8D01F13FD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619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2A3DF-95FB-4630-874C-B8D01F13FD5D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8101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70999" y="6644265"/>
            <a:ext cx="25737979" cy="4584641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4541997" y="12120088"/>
            <a:ext cx="21195982" cy="54659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2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8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TW" altLang="en-US"/>
              <a:t> 按一下以編輯母片子標題樣式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7/30/2020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60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7/30/2020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50708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1952982" y="856529"/>
            <a:ext cx="6812994" cy="18249444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513999" y="856529"/>
            <a:ext cx="19934317" cy="18249444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7/30/2020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58306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7/30/2020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75274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91910" y="13744021"/>
            <a:ext cx="25737979" cy="4247972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391910" y="9065313"/>
            <a:ext cx="25737979" cy="4678708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07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140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21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28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35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42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249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856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7/30/2020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98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513999" y="4990627"/>
            <a:ext cx="13373655" cy="14115347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5392321" y="4990627"/>
            <a:ext cx="13373655" cy="14115347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7/30/2020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4820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13999" y="4787634"/>
            <a:ext cx="13378914" cy="1995258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070" indent="0">
              <a:buNone/>
              <a:defRPr sz="6500" b="1"/>
            </a:lvl2pPr>
            <a:lvl3pPr marL="2952140" indent="0">
              <a:buNone/>
              <a:defRPr sz="5800" b="1"/>
            </a:lvl3pPr>
            <a:lvl4pPr marL="4428211" indent="0">
              <a:buNone/>
              <a:defRPr sz="5200" b="1"/>
            </a:lvl4pPr>
            <a:lvl5pPr marL="5904281" indent="0">
              <a:buNone/>
              <a:defRPr sz="5200" b="1"/>
            </a:lvl5pPr>
            <a:lvl6pPr marL="7380351" indent="0">
              <a:buNone/>
              <a:defRPr sz="5200" b="1"/>
            </a:lvl6pPr>
            <a:lvl7pPr marL="8856421" indent="0">
              <a:buNone/>
              <a:defRPr sz="5200" b="1"/>
            </a:lvl7pPr>
            <a:lvl8pPr marL="10332491" indent="0">
              <a:buNone/>
              <a:defRPr sz="5200" b="1"/>
            </a:lvl8pPr>
            <a:lvl9pPr marL="11808562" indent="0">
              <a:buNone/>
              <a:defRPr sz="52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513999" y="6782891"/>
            <a:ext cx="13378914" cy="12323080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5381808" y="4787634"/>
            <a:ext cx="13384170" cy="1995258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070" indent="0">
              <a:buNone/>
              <a:defRPr sz="6500" b="1"/>
            </a:lvl2pPr>
            <a:lvl3pPr marL="2952140" indent="0">
              <a:buNone/>
              <a:defRPr sz="5800" b="1"/>
            </a:lvl3pPr>
            <a:lvl4pPr marL="4428211" indent="0">
              <a:buNone/>
              <a:defRPr sz="5200" b="1"/>
            </a:lvl4pPr>
            <a:lvl5pPr marL="5904281" indent="0">
              <a:buNone/>
              <a:defRPr sz="5200" b="1"/>
            </a:lvl5pPr>
            <a:lvl6pPr marL="7380351" indent="0">
              <a:buNone/>
              <a:defRPr sz="5200" b="1"/>
            </a:lvl6pPr>
            <a:lvl7pPr marL="8856421" indent="0">
              <a:buNone/>
              <a:defRPr sz="5200" b="1"/>
            </a:lvl7pPr>
            <a:lvl8pPr marL="10332491" indent="0">
              <a:buNone/>
              <a:defRPr sz="5200" b="1"/>
            </a:lvl8pPr>
            <a:lvl9pPr marL="11808562" indent="0">
              <a:buNone/>
              <a:defRPr sz="52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5381808" y="6782891"/>
            <a:ext cx="13384170" cy="12323080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7/30/2020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644935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7/30/2020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4178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7/30/2020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810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14001" y="851574"/>
            <a:ext cx="9961903" cy="362414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838629" y="851577"/>
            <a:ext cx="16927347" cy="18254397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514001" y="4475720"/>
            <a:ext cx="9961903" cy="14630253"/>
          </a:xfrm>
        </p:spPr>
        <p:txBody>
          <a:bodyPr/>
          <a:lstStyle>
            <a:lvl1pPr marL="0" indent="0">
              <a:buNone/>
              <a:defRPr sz="4500"/>
            </a:lvl1pPr>
            <a:lvl2pPr marL="1476070" indent="0">
              <a:buNone/>
              <a:defRPr sz="3900"/>
            </a:lvl2pPr>
            <a:lvl3pPr marL="2952140" indent="0">
              <a:buNone/>
              <a:defRPr sz="3200"/>
            </a:lvl3pPr>
            <a:lvl4pPr marL="4428211" indent="0">
              <a:buNone/>
              <a:defRPr sz="2900"/>
            </a:lvl4pPr>
            <a:lvl5pPr marL="5904281" indent="0">
              <a:buNone/>
              <a:defRPr sz="2900"/>
            </a:lvl5pPr>
            <a:lvl6pPr marL="7380351" indent="0">
              <a:buNone/>
              <a:defRPr sz="2900"/>
            </a:lvl6pPr>
            <a:lvl7pPr marL="8856421" indent="0">
              <a:buNone/>
              <a:defRPr sz="2900"/>
            </a:lvl7pPr>
            <a:lvl8pPr marL="10332491" indent="0">
              <a:buNone/>
              <a:defRPr sz="2900"/>
            </a:lvl8pPr>
            <a:lvl9pPr marL="11808562" indent="0">
              <a:buNone/>
              <a:defRPr sz="29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7/30/2020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238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35087" y="14971872"/>
            <a:ext cx="18167985" cy="176751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935087" y="1911093"/>
            <a:ext cx="18167985" cy="12833033"/>
          </a:xfrm>
        </p:spPr>
        <p:txBody>
          <a:bodyPr/>
          <a:lstStyle>
            <a:lvl1pPr marL="0" indent="0">
              <a:buNone/>
              <a:defRPr sz="10300"/>
            </a:lvl1pPr>
            <a:lvl2pPr marL="1476070" indent="0">
              <a:buNone/>
              <a:defRPr sz="9000"/>
            </a:lvl2pPr>
            <a:lvl3pPr marL="2952140" indent="0">
              <a:buNone/>
              <a:defRPr sz="7700"/>
            </a:lvl3pPr>
            <a:lvl4pPr marL="4428211" indent="0">
              <a:buNone/>
              <a:defRPr sz="6500"/>
            </a:lvl4pPr>
            <a:lvl5pPr marL="5904281" indent="0">
              <a:buNone/>
              <a:defRPr sz="6500"/>
            </a:lvl5pPr>
            <a:lvl6pPr marL="7380351" indent="0">
              <a:buNone/>
              <a:defRPr sz="6500"/>
            </a:lvl6pPr>
            <a:lvl7pPr marL="8856421" indent="0">
              <a:buNone/>
              <a:defRPr sz="6500"/>
            </a:lvl7pPr>
            <a:lvl8pPr marL="10332491" indent="0">
              <a:buNone/>
              <a:defRPr sz="6500"/>
            </a:lvl8pPr>
            <a:lvl9pPr marL="11808562" indent="0">
              <a:buNone/>
              <a:defRPr sz="65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935087" y="16739387"/>
            <a:ext cx="18167985" cy="2510163"/>
          </a:xfrm>
        </p:spPr>
        <p:txBody>
          <a:bodyPr/>
          <a:lstStyle>
            <a:lvl1pPr marL="0" indent="0">
              <a:buNone/>
              <a:defRPr sz="4500"/>
            </a:lvl1pPr>
            <a:lvl2pPr marL="1476070" indent="0">
              <a:buNone/>
              <a:defRPr sz="3900"/>
            </a:lvl2pPr>
            <a:lvl3pPr marL="2952140" indent="0">
              <a:buNone/>
              <a:defRPr sz="3200"/>
            </a:lvl3pPr>
            <a:lvl4pPr marL="4428211" indent="0">
              <a:buNone/>
              <a:defRPr sz="2900"/>
            </a:lvl4pPr>
            <a:lvl5pPr marL="5904281" indent="0">
              <a:buNone/>
              <a:defRPr sz="2900"/>
            </a:lvl5pPr>
            <a:lvl6pPr marL="7380351" indent="0">
              <a:buNone/>
              <a:defRPr sz="2900"/>
            </a:lvl6pPr>
            <a:lvl7pPr marL="8856421" indent="0">
              <a:buNone/>
              <a:defRPr sz="2900"/>
            </a:lvl7pPr>
            <a:lvl8pPr marL="10332491" indent="0">
              <a:buNone/>
              <a:defRPr sz="2900"/>
            </a:lvl8pPr>
            <a:lvl9pPr marL="11808562" indent="0">
              <a:buNone/>
              <a:defRPr sz="29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7/30/2020</a:t>
            </a:fld>
            <a:endParaRPr 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18222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513999" y="856528"/>
            <a:ext cx="27251978" cy="3564731"/>
          </a:xfrm>
          <a:prstGeom prst="rect">
            <a:avLst/>
          </a:prstGeom>
        </p:spPr>
        <p:txBody>
          <a:bodyPr vert="horz" lIns="295214" tIns="147607" rIns="295214" bIns="147607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13999" y="4990627"/>
            <a:ext cx="27251978" cy="14115347"/>
          </a:xfrm>
          <a:prstGeom prst="rect">
            <a:avLst/>
          </a:prstGeom>
        </p:spPr>
        <p:txBody>
          <a:bodyPr vert="horz" lIns="295214" tIns="147607" rIns="295214" bIns="147607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513999" y="19823868"/>
            <a:ext cx="7065327" cy="1138734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7/30/2020</a:t>
            </a:fld>
            <a:endParaRPr lang="en-US" sz="4500" dirty="0">
              <a:solidFill>
                <a:srgbClr val="FFFFFF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0345659" y="19823868"/>
            <a:ext cx="9588659" cy="1138734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1700649" y="19823868"/>
            <a:ext cx="7065327" cy="1138734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52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41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1476070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053" indent="-1107053" algn="l" defTabSz="1476070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614" indent="-922544" algn="l" defTabSz="1476070" rtl="0" eaLnBrk="1" latinLnBrk="0" hangingPunct="1">
        <a:spcBef>
          <a:spcPct val="20000"/>
        </a:spcBef>
        <a:buFont typeface="Arial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176" indent="-738035" algn="l" defTabSz="1476070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246" indent="-738035" algn="l" defTabSz="1476070" rtl="0" eaLnBrk="1" latinLnBrk="0" hangingPunct="1">
        <a:spcBef>
          <a:spcPct val="20000"/>
        </a:spcBef>
        <a:buFont typeface="Arial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316" indent="-738035" algn="l" defTabSz="1476070" rtl="0" eaLnBrk="1" latinLnBrk="0" hangingPunct="1">
        <a:spcBef>
          <a:spcPct val="20000"/>
        </a:spcBef>
        <a:buFont typeface="Arial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386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4456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0527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6597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07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14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21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28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35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42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249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8562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13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hyperlink" Target="http://www.google.com.tw/url?sa=i&amp;rct=j&amp;q=&amp;esrc=s&amp;frm=1&amp;source=images&amp;cd=&amp;cad=rja&amp;uact=8&amp;ved=0CAcQjRw&amp;url=http://www.clker.com/clipart-2702.html&amp;ei=1WAvVb_eCJPX8gW8noDgCg&amp;psig=AFQjCNFhxl5pS_ldC70wAok45Eu1y8wa4A&amp;ust=1429254820384493" TargetMode="External"/><Relationship Id="rId1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2.png"/><Relationship Id="rId10" Type="http://schemas.openxmlformats.org/officeDocument/2006/relationships/image" Target="../media/image8.png"/><Relationship Id="rId4" Type="http://schemas.openxmlformats.org/officeDocument/2006/relationships/image" Target="../media/image2.gif"/><Relationship Id="rId9" Type="http://schemas.openxmlformats.org/officeDocument/2006/relationships/image" Target="../media/image7.jpeg"/><Relationship Id="rId14" Type="http://schemas.openxmlformats.org/officeDocument/2006/relationships/image" Target="../media/image11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3.png"/><Relationship Id="rId3" Type="http://schemas.openxmlformats.org/officeDocument/2006/relationships/image" Target="../media/image7.jpeg"/><Relationship Id="rId7" Type="http://schemas.openxmlformats.org/officeDocument/2006/relationships/image" Target="../media/image16.png"/><Relationship Id="rId12" Type="http://schemas.openxmlformats.org/officeDocument/2006/relationships/image" Target="../media/image14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11" Type="http://schemas.openxmlformats.org/officeDocument/2006/relationships/image" Target="../media/image11.emf"/><Relationship Id="rId5" Type="http://schemas.openxmlformats.org/officeDocument/2006/relationships/image" Target="../media/image1.png"/><Relationship Id="rId15" Type="http://schemas.openxmlformats.org/officeDocument/2006/relationships/image" Target="../media/image18.jpeg"/><Relationship Id="rId10" Type="http://schemas.openxmlformats.org/officeDocument/2006/relationships/image" Target="../media/image6.gif"/><Relationship Id="rId4" Type="http://schemas.openxmlformats.org/officeDocument/2006/relationships/hyperlink" Target="http://www.google.com.tw/url?sa=i&amp;rct=j&amp;q=&amp;esrc=s&amp;frm=1&amp;source=images&amp;cd=&amp;cad=rja&amp;uact=8&amp;ved=0CAcQjRw&amp;url=http://www.clker.com/clipart-2702.html&amp;ei=1WAvVb_eCJPX8gW8noDgCg&amp;psig=AFQjCNFhxl5pS_ldC70wAok45Eu1y8wa4A&amp;ust=1429254820384493" TargetMode="External"/><Relationship Id="rId9" Type="http://schemas.openxmlformats.org/officeDocument/2006/relationships/image" Target="../media/image1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-45363" y="-2481818"/>
            <a:ext cx="33592834" cy="23909062"/>
            <a:chOff x="-45363" y="-2481818"/>
            <a:chExt cx="33592834" cy="23909062"/>
          </a:xfrm>
        </p:grpSpPr>
        <p:sp>
          <p:nvSpPr>
            <p:cNvPr id="4" name="矩形 3"/>
            <p:cNvSpPr/>
            <p:nvPr/>
          </p:nvSpPr>
          <p:spPr>
            <a:xfrm>
              <a:off x="362906" y="498987"/>
              <a:ext cx="29524643" cy="10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  <p:sp>
          <p:nvSpPr>
            <p:cNvPr id="5" name="矩形 4"/>
            <p:cNvSpPr/>
            <p:nvPr/>
          </p:nvSpPr>
          <p:spPr>
            <a:xfrm>
              <a:off x="24846756" y="1669711"/>
              <a:ext cx="5040793" cy="194400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362906" y="17869711"/>
              <a:ext cx="24483850" cy="324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zh-TW" altLang="en-US" dirty="0"/>
            </a:p>
          </p:txBody>
        </p:sp>
        <p:sp>
          <p:nvSpPr>
            <p:cNvPr id="7" name="矩形 6"/>
            <p:cNvSpPr/>
            <p:nvPr/>
          </p:nvSpPr>
          <p:spPr>
            <a:xfrm>
              <a:off x="362906" y="1995947"/>
              <a:ext cx="24123794" cy="15480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zh-TW" altLang="en-US" dirty="0"/>
            </a:p>
          </p:txBody>
        </p:sp>
        <p:cxnSp>
          <p:nvCxnSpPr>
            <p:cNvPr id="9" name="直線接點 8"/>
            <p:cNvCxnSpPr/>
            <p:nvPr/>
          </p:nvCxnSpPr>
          <p:spPr>
            <a:xfrm flipV="1">
              <a:off x="24934615" y="1693194"/>
              <a:ext cx="0" cy="10433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/>
            <p:cNvCxnSpPr/>
            <p:nvPr/>
          </p:nvCxnSpPr>
          <p:spPr>
            <a:xfrm flipV="1">
              <a:off x="29831930" y="1693194"/>
              <a:ext cx="0" cy="10433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箭頭接點 11"/>
            <p:cNvCxnSpPr/>
            <p:nvPr/>
          </p:nvCxnSpPr>
          <p:spPr>
            <a:xfrm>
              <a:off x="362906" y="0"/>
              <a:ext cx="29524643" cy="0"/>
            </a:xfrm>
            <a:prstGeom prst="straightConnector1">
              <a:avLst/>
            </a:prstGeom>
            <a:ln w="76200" cap="flat" cmpd="sng">
              <a:solidFill>
                <a:schemeClr val="tx1"/>
              </a:solidFill>
              <a:headEnd type="triangle" w="sm" len="lg"/>
              <a:tailEnd type="triangle" w="sm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文字方塊 12"/>
            <p:cNvSpPr txBox="1"/>
            <p:nvPr/>
          </p:nvSpPr>
          <p:spPr>
            <a:xfrm>
              <a:off x="14217293" y="-1270136"/>
              <a:ext cx="2412430" cy="9848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dirty="0"/>
                <a:t>82.0cm</a:t>
              </a:r>
              <a:endParaRPr kumimoji="1" lang="zh-TW" altLang="en-US" dirty="0"/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14217293" y="-2481818"/>
              <a:ext cx="2412430" cy="9848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dirty="0"/>
                <a:t>84.1cm</a:t>
              </a:r>
              <a:endParaRPr kumimoji="1" lang="zh-TW" altLang="en-US" dirty="0"/>
            </a:p>
          </p:txBody>
        </p:sp>
        <p:cxnSp>
          <p:nvCxnSpPr>
            <p:cNvPr id="15" name="直線接點 14"/>
            <p:cNvCxnSpPr/>
            <p:nvPr/>
          </p:nvCxnSpPr>
          <p:spPr>
            <a:xfrm flipV="1">
              <a:off x="-45363" y="-1496933"/>
              <a:ext cx="0" cy="199592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flipV="1">
              <a:off x="30318501" y="-1270136"/>
              <a:ext cx="0" cy="1791804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箭頭接點 19"/>
            <p:cNvCxnSpPr/>
            <p:nvPr/>
          </p:nvCxnSpPr>
          <p:spPr>
            <a:xfrm>
              <a:off x="-45363" y="-1270136"/>
              <a:ext cx="30363864" cy="0"/>
            </a:xfrm>
            <a:prstGeom prst="straightConnector1">
              <a:avLst/>
            </a:prstGeom>
            <a:ln w="76200" cap="flat" cmpd="sng">
              <a:headEnd type="triangle" w="sm" len="lg"/>
              <a:tailEnd type="triangle" w="sm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30318501" y="0"/>
              <a:ext cx="15265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 flipV="1">
              <a:off x="29831930" y="-529565"/>
              <a:ext cx="0" cy="10433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 flipV="1">
              <a:off x="362906" y="-521668"/>
              <a:ext cx="0" cy="10433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>
              <a:off x="30279975" y="21427244"/>
              <a:ext cx="15265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>
              <a:off x="28584439" y="21063346"/>
              <a:ext cx="1247491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>
              <a:off x="28584439" y="1693194"/>
              <a:ext cx="1247491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箭頭接點 33"/>
            <p:cNvCxnSpPr/>
            <p:nvPr/>
          </p:nvCxnSpPr>
          <p:spPr>
            <a:xfrm>
              <a:off x="31135040" y="0"/>
              <a:ext cx="0" cy="21388388"/>
            </a:xfrm>
            <a:prstGeom prst="straightConnector1">
              <a:avLst/>
            </a:prstGeom>
            <a:ln w="76200" cmpd="sng"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文字方塊 34"/>
            <p:cNvSpPr txBox="1"/>
            <p:nvPr/>
          </p:nvSpPr>
          <p:spPr>
            <a:xfrm>
              <a:off x="31135041" y="9493866"/>
              <a:ext cx="2412430" cy="9848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dirty="0"/>
                <a:t>59.4cm</a:t>
              </a:r>
              <a:endParaRPr kumimoji="1" lang="zh-TW" altLang="en-US" dirty="0"/>
            </a:p>
          </p:txBody>
        </p:sp>
        <p:sp>
          <p:nvSpPr>
            <p:cNvPr id="36" name="文字方塊 35"/>
            <p:cNvSpPr txBox="1"/>
            <p:nvPr/>
          </p:nvSpPr>
          <p:spPr>
            <a:xfrm>
              <a:off x="26172009" y="2244087"/>
              <a:ext cx="2412430" cy="9848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dirty="0"/>
                <a:t>14.0cm</a:t>
              </a:r>
              <a:endParaRPr kumimoji="1" lang="zh-TW" altLang="en-US" dirty="0"/>
            </a:p>
          </p:txBody>
        </p:sp>
        <p:cxnSp>
          <p:nvCxnSpPr>
            <p:cNvPr id="37" name="直線箭頭接點 36"/>
            <p:cNvCxnSpPr/>
            <p:nvPr/>
          </p:nvCxnSpPr>
          <p:spPr>
            <a:xfrm>
              <a:off x="24846756" y="1995947"/>
              <a:ext cx="5040793" cy="0"/>
            </a:xfrm>
            <a:prstGeom prst="straightConnector1">
              <a:avLst/>
            </a:prstGeom>
            <a:ln w="76200" cap="flat" cmpd="sng">
              <a:solidFill>
                <a:schemeClr val="tx1"/>
              </a:solidFill>
              <a:headEnd type="triangle" w="sm" len="lg"/>
              <a:tailEnd type="triangle" w="sm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箭頭接點 38"/>
            <p:cNvCxnSpPr/>
            <p:nvPr/>
          </p:nvCxnSpPr>
          <p:spPr>
            <a:xfrm>
              <a:off x="29093693" y="1693194"/>
              <a:ext cx="0" cy="19370152"/>
            </a:xfrm>
            <a:prstGeom prst="straightConnector1">
              <a:avLst/>
            </a:prstGeom>
            <a:ln w="76200" cmpd="sng"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文字方塊 40"/>
            <p:cNvSpPr txBox="1"/>
            <p:nvPr/>
          </p:nvSpPr>
          <p:spPr>
            <a:xfrm>
              <a:off x="26733464" y="9493866"/>
              <a:ext cx="2412430" cy="9848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dirty="0"/>
                <a:t>54.0cm</a:t>
              </a:r>
              <a:endParaRPr kumimoji="1" lang="zh-TW" altLang="en-US" dirty="0"/>
            </a:p>
          </p:txBody>
        </p:sp>
        <p:cxnSp>
          <p:nvCxnSpPr>
            <p:cNvPr id="42" name="直線箭頭接點 41"/>
            <p:cNvCxnSpPr/>
            <p:nvPr/>
          </p:nvCxnSpPr>
          <p:spPr>
            <a:xfrm>
              <a:off x="362906" y="2736530"/>
              <a:ext cx="24123794" cy="0"/>
            </a:xfrm>
            <a:prstGeom prst="straightConnector1">
              <a:avLst/>
            </a:prstGeom>
            <a:ln w="76200" cap="flat" cmpd="sng">
              <a:solidFill>
                <a:schemeClr val="tx1"/>
              </a:solidFill>
              <a:headEnd type="triangle" w="sm" len="lg"/>
              <a:tailEnd type="triangle" w="sm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 flipV="1">
              <a:off x="362906" y="1995947"/>
              <a:ext cx="0" cy="10433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 flipV="1">
              <a:off x="24486700" y="1980153"/>
              <a:ext cx="0" cy="10433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文字方塊 46"/>
            <p:cNvSpPr txBox="1"/>
            <p:nvPr/>
          </p:nvSpPr>
          <p:spPr>
            <a:xfrm>
              <a:off x="11804862" y="2757859"/>
              <a:ext cx="2412430" cy="9848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dirty="0"/>
                <a:t>67.0cm</a:t>
              </a:r>
              <a:endParaRPr kumimoji="1" lang="zh-TW" altLang="en-US" dirty="0"/>
            </a:p>
          </p:txBody>
        </p:sp>
        <p:cxnSp>
          <p:nvCxnSpPr>
            <p:cNvPr id="48" name="直線接點 47"/>
            <p:cNvCxnSpPr/>
            <p:nvPr/>
          </p:nvCxnSpPr>
          <p:spPr>
            <a:xfrm>
              <a:off x="23239209" y="1995947"/>
              <a:ext cx="1247491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23239209" y="17400399"/>
              <a:ext cx="1247491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箭頭接點 49"/>
            <p:cNvCxnSpPr/>
            <p:nvPr/>
          </p:nvCxnSpPr>
          <p:spPr>
            <a:xfrm>
              <a:off x="23922282" y="1980153"/>
              <a:ext cx="0" cy="15495794"/>
            </a:xfrm>
            <a:prstGeom prst="straightConnector1">
              <a:avLst/>
            </a:prstGeom>
            <a:ln w="76200" cmpd="sng"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文字方塊 51"/>
            <p:cNvSpPr txBox="1"/>
            <p:nvPr/>
          </p:nvSpPr>
          <p:spPr>
            <a:xfrm>
              <a:off x="21509852" y="9493866"/>
              <a:ext cx="2412430" cy="9848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dirty="0"/>
                <a:t>43.0cm</a:t>
              </a:r>
              <a:endParaRPr kumimoji="1" lang="zh-TW" altLang="en-US" dirty="0"/>
            </a:p>
          </p:txBody>
        </p:sp>
        <p:cxnSp>
          <p:nvCxnSpPr>
            <p:cNvPr id="53" name="直線箭頭接點 52"/>
            <p:cNvCxnSpPr/>
            <p:nvPr/>
          </p:nvCxnSpPr>
          <p:spPr>
            <a:xfrm>
              <a:off x="362906" y="18295845"/>
              <a:ext cx="24483850" cy="0"/>
            </a:xfrm>
            <a:prstGeom prst="straightConnector1">
              <a:avLst/>
            </a:prstGeom>
            <a:ln w="76200" cap="flat" cmpd="sng">
              <a:solidFill>
                <a:schemeClr val="tx1"/>
              </a:solidFill>
              <a:headEnd type="triangle" w="sm" len="lg"/>
              <a:tailEnd type="triangle" w="sm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文字方塊 54"/>
            <p:cNvSpPr txBox="1"/>
            <p:nvPr/>
          </p:nvSpPr>
          <p:spPr>
            <a:xfrm>
              <a:off x="12074296" y="18248820"/>
              <a:ext cx="2412430" cy="9848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dirty="0"/>
                <a:t>68.0cm</a:t>
              </a:r>
              <a:endParaRPr kumimoji="1" lang="zh-TW" altLang="en-US" dirty="0"/>
            </a:p>
          </p:txBody>
        </p:sp>
        <p:cxnSp>
          <p:nvCxnSpPr>
            <p:cNvPr id="56" name="直線箭頭接點 55"/>
            <p:cNvCxnSpPr/>
            <p:nvPr/>
          </p:nvCxnSpPr>
          <p:spPr>
            <a:xfrm>
              <a:off x="968474" y="17869711"/>
              <a:ext cx="0" cy="3240000"/>
            </a:xfrm>
            <a:prstGeom prst="straightConnector1">
              <a:avLst/>
            </a:prstGeom>
            <a:ln w="76200" cmpd="sng"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文字方塊 57"/>
            <p:cNvSpPr txBox="1"/>
            <p:nvPr/>
          </p:nvSpPr>
          <p:spPr>
            <a:xfrm>
              <a:off x="968474" y="19233705"/>
              <a:ext cx="2035390" cy="9848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dirty="0"/>
                <a:t>9.0cm</a:t>
              </a:r>
              <a:endParaRPr kumimoji="1" lang="zh-TW" altLang="en-US" dirty="0"/>
            </a:p>
          </p:txBody>
        </p:sp>
        <p:sp>
          <p:nvSpPr>
            <p:cNvPr id="59" name="文字方塊 58"/>
            <p:cNvSpPr txBox="1"/>
            <p:nvPr/>
          </p:nvSpPr>
          <p:spPr>
            <a:xfrm>
              <a:off x="10262511" y="9508650"/>
              <a:ext cx="2416426" cy="98488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kumimoji="1" lang="zh-TW" altLang="en-US" b="1" dirty="0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  <a:cs typeface="Adobe 繁黑體 Std B"/>
                </a:rPr>
                <a:t>主題圖</a:t>
              </a:r>
            </a:p>
          </p:txBody>
        </p:sp>
        <p:sp>
          <p:nvSpPr>
            <p:cNvPr id="60" name="文字方塊 59"/>
            <p:cNvSpPr txBox="1"/>
            <p:nvPr/>
          </p:nvSpPr>
          <p:spPr>
            <a:xfrm>
              <a:off x="14287179" y="502663"/>
              <a:ext cx="1672516" cy="98488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kumimoji="1" lang="zh-TW" altLang="en-US" b="1" dirty="0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  <a:cs typeface="Adobe 繁黑體 Std B"/>
                </a:rPr>
                <a:t>標題</a:t>
              </a:r>
            </a:p>
          </p:txBody>
        </p:sp>
        <p:sp>
          <p:nvSpPr>
            <p:cNvPr id="61" name="文字方塊 60"/>
            <p:cNvSpPr txBox="1"/>
            <p:nvPr/>
          </p:nvSpPr>
          <p:spPr>
            <a:xfrm>
              <a:off x="25424103" y="11798624"/>
              <a:ext cx="3262432" cy="83099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kumimoji="1" lang="zh-TW" altLang="en-US" sz="4800" b="1" dirty="0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  <a:cs typeface="Adobe 繁黑體 Std B"/>
                </a:rPr>
                <a:t>防救災資訊</a:t>
              </a:r>
            </a:p>
          </p:txBody>
        </p:sp>
        <p:sp>
          <p:nvSpPr>
            <p:cNvPr id="62" name="文字方塊 61"/>
            <p:cNvSpPr txBox="1"/>
            <p:nvPr/>
          </p:nvSpPr>
          <p:spPr>
            <a:xfrm>
              <a:off x="12446930" y="19543267"/>
              <a:ext cx="1672516" cy="98488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kumimoji="1" lang="zh-TW" altLang="en-US" b="1" dirty="0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  <a:cs typeface="Adobe 繁黑體 Std B"/>
                </a:rPr>
                <a:t>圖例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65285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4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C3F71E65-FF2C-404C-A233-5B0A0EF13D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97645" y="15306581"/>
            <a:ext cx="216000" cy="34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7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8454490F-F18C-41E1-A31A-1E3CB4CA58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31085" y="6299220"/>
            <a:ext cx="216000" cy="34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0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74E1FDC8-DF01-4187-A609-A5B0E41AD3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43970" y="13125210"/>
            <a:ext cx="216000" cy="34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7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8E6CF7CE-F3DC-4177-9CBC-C8B38EC129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15051" y="11219249"/>
            <a:ext cx="216000" cy="34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9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2927EA08-1C79-479C-89C0-1FA4D47042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48713" y="9098188"/>
            <a:ext cx="216000" cy="34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4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1FF0AAC4-1F00-40D0-B80F-4AFBF2DB63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50482" y="8343372"/>
            <a:ext cx="216000" cy="34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53451163-E654-4CB6-93A9-78250949AC5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58737" y="6547337"/>
            <a:ext cx="216000" cy="34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0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AA49F6CE-00F5-46F1-B301-79EF6258169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886769" y="3475273"/>
            <a:ext cx="216000" cy="34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81" name="直線單箭頭接點 480">
            <a:extLst>
              <a:ext uri="{FF2B5EF4-FFF2-40B4-BE49-F238E27FC236}">
                <a16:creationId xmlns:a16="http://schemas.microsoft.com/office/drawing/2014/main" xmlns="" id="{4B4B9313-3071-40BD-97C5-FBF898CCD45F}"/>
              </a:ext>
            </a:extLst>
          </p:cNvPr>
          <p:cNvCxnSpPr>
            <a:cxnSpLocks/>
          </p:cNvCxnSpPr>
          <p:nvPr/>
        </p:nvCxnSpPr>
        <p:spPr>
          <a:xfrm>
            <a:off x="3657600" y="7736841"/>
            <a:ext cx="2887980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71" name="圖片 470" descr="http://johnwell.com.tw/files/products/20078817732_SD-19.gif">
            <a:extLst>
              <a:ext uri="{FF2B5EF4-FFF2-40B4-BE49-F238E27FC236}">
                <a16:creationId xmlns:a16="http://schemas.microsoft.com/office/drawing/2014/main" xmlns="" id="{1DF0B4A0-23BB-46BD-B568-A1D4190F558C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94792" y="5032030"/>
            <a:ext cx="646390" cy="210316"/>
          </a:xfrm>
          <a:prstGeom prst="rect">
            <a:avLst/>
          </a:prstGeom>
          <a:noFill/>
        </p:spPr>
      </p:pic>
      <p:pic>
        <p:nvPicPr>
          <p:cNvPr id="376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34B76FA5-48A2-4D7E-B7D9-E7C89631605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50320" y="11230789"/>
            <a:ext cx="216000" cy="34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5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283D0E7E-BB90-42D1-8A11-068DAB796D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340969" y="14230192"/>
            <a:ext cx="216000" cy="34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7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46711D7B-8CFF-46A4-943A-2CF366FD1B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94304" y="16401579"/>
            <a:ext cx="216000" cy="34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05" name="表格 7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008744"/>
              </p:ext>
            </p:extLst>
          </p:nvPr>
        </p:nvGraphicFramePr>
        <p:xfrm>
          <a:off x="24937286" y="1708829"/>
          <a:ext cx="5016508" cy="1951970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6721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37785">
                  <a:extLst>
                    <a:ext uri="{9D8B030D-6E8A-4147-A177-3AD203B41FA5}">
                      <a16:colId xmlns:a16="http://schemas.microsoft.com/office/drawing/2014/main" xmlns="" val="477469554"/>
                    </a:ext>
                  </a:extLst>
                </a:gridCol>
                <a:gridCol w="2506554">
                  <a:extLst>
                    <a:ext uri="{9D8B030D-6E8A-4147-A177-3AD203B41FA5}">
                      <a16:colId xmlns:a16="http://schemas.microsoft.com/office/drawing/2014/main" xmlns="" val="1952738710"/>
                    </a:ext>
                  </a:extLst>
                </a:gridCol>
              </a:tblGrid>
              <a:tr h="1012817"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4000" dirty="0">
                          <a:latin typeface="微軟正黑體" pitchFamily="34" charset="-120"/>
                          <a:ea typeface="微軟正黑體" pitchFamily="34" charset="-120"/>
                        </a:rPr>
                        <a:t>防救災資訊</a:t>
                      </a:r>
                    </a:p>
                  </a:txBody>
                  <a:tcPr marL="428152" marR="428152" marT="201867" marB="201867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4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428152" marR="428152" marT="201867" marB="201867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12817"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4000" b="1" dirty="0">
                          <a:latin typeface="微軟正黑體" pitchFamily="34" charset="-120"/>
                          <a:ea typeface="微軟正黑體" pitchFamily="34" charset="-120"/>
                        </a:rPr>
                        <a:t>災害通報單位</a:t>
                      </a:r>
                    </a:p>
                  </a:txBody>
                  <a:tcPr marL="428152" marR="428152" marT="201867" marB="201867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40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428152" marR="428152" marT="201867" marB="201867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77840"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3200" b="1" kern="1200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教育部校安中心</a:t>
                      </a:r>
                      <a:endParaRPr lang="en-US" altLang="zh-TW" sz="3200" b="1" kern="1200" dirty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02-33437855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02-33437856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○○市教育局</a:t>
                      </a:r>
                      <a:endParaRPr lang="en-US" altLang="zh-TW" sz="3200" b="1" dirty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dirty="0">
                          <a:latin typeface="微軟正黑體" pitchFamily="34" charset="-120"/>
                          <a:ea typeface="微軟正黑體" pitchFamily="34" charset="-120"/>
                        </a:rPr>
                        <a:t>XX-XXX</a:t>
                      </a:r>
                      <a:r>
                        <a:rPr lang="en-US" altLang="zh-TW" sz="32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XXX</a:t>
                      </a:r>
                      <a:r>
                        <a:rPr lang="en-US" altLang="zh-TW" sz="3200" b="1" dirty="0">
                          <a:latin typeface="微軟正黑體" pitchFamily="34" charset="-120"/>
                          <a:ea typeface="微軟正黑體" pitchFamily="34" charset="-120"/>
                        </a:rPr>
                        <a:t>X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○○縣</a:t>
                      </a:r>
                      <a:r>
                        <a:rPr lang="en-US" altLang="zh-TW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zh-TW" altLang="en-US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市</a:t>
                      </a:r>
                      <a:r>
                        <a:rPr lang="en-US" altLang="zh-TW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  <a:r>
                        <a:rPr lang="zh-TW" altLang="en-US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災害應變中心</a:t>
                      </a:r>
                      <a:endParaRPr lang="en-US" altLang="zh-TW" sz="3200" b="1" dirty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dirty="0">
                          <a:latin typeface="微軟正黑體" pitchFamily="34" charset="-120"/>
                          <a:ea typeface="微軟正黑體" pitchFamily="34" charset="-120"/>
                        </a:rPr>
                        <a:t>XX-XXX</a:t>
                      </a:r>
                      <a:r>
                        <a:rPr lang="en-US" altLang="zh-TW" sz="32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XXX</a:t>
                      </a:r>
                      <a:r>
                        <a:rPr lang="en-US" altLang="zh-TW" sz="3200" b="1" dirty="0">
                          <a:latin typeface="微軟正黑體" pitchFamily="34" charset="-120"/>
                          <a:ea typeface="微軟正黑體" pitchFamily="34" charset="-120"/>
                        </a:rPr>
                        <a:t>X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○○鄉</a:t>
                      </a:r>
                      <a:r>
                        <a:rPr lang="en-US" altLang="zh-TW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zh-TW" altLang="en-US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鎮市區</a:t>
                      </a:r>
                      <a:r>
                        <a:rPr lang="en-US" altLang="zh-TW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災害應變中心</a:t>
                      </a:r>
                      <a:endParaRPr lang="en-US" altLang="zh-TW" sz="3200" b="1" dirty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dirty="0">
                          <a:latin typeface="微軟正黑體" pitchFamily="34" charset="-120"/>
                          <a:ea typeface="微軟正黑體" pitchFamily="34" charset="-120"/>
                        </a:rPr>
                        <a:t>XX-XXX</a:t>
                      </a:r>
                      <a:r>
                        <a:rPr lang="en-US" altLang="zh-TW" sz="32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XXX</a:t>
                      </a:r>
                      <a:r>
                        <a:rPr lang="en-US" altLang="zh-TW" sz="3200" b="1" dirty="0">
                          <a:latin typeface="微軟正黑體" pitchFamily="34" charset="-120"/>
                          <a:ea typeface="微軟正黑體" pitchFamily="34" charset="-120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12817">
                <a:tc gridSpan="3">
                  <a:txBody>
                    <a:bodyPr/>
                    <a:lstStyle/>
                    <a:p>
                      <a:pPr marL="0" algn="ctr" defTabSz="1476070" rtl="0" eaLnBrk="1" latinLnBrk="0" hangingPunct="1"/>
                      <a:r>
                        <a:rPr lang="zh-TW" altLang="en-US" sz="40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警消醫療單位</a:t>
                      </a:r>
                    </a:p>
                  </a:txBody>
                  <a:tcPr marL="428152" marR="428152" marT="201867" marB="201867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1476070" rtl="0" eaLnBrk="1" latinLnBrk="0" hangingPunct="1"/>
                      <a:endParaRPr lang="zh-TW" altLang="en-US" sz="40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428152" marR="428152" marT="201867" marB="201867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28115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TW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XX</a:t>
                      </a:r>
                      <a:r>
                        <a:rPr lang="zh-TW" altLang="en-US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警察分局</a:t>
                      </a:r>
                      <a:endParaRPr lang="en-US" altLang="zh-TW" sz="3200" b="1" dirty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dirty="0">
                          <a:latin typeface="微軟正黑體" pitchFamily="34" charset="-120"/>
                          <a:ea typeface="微軟正黑體" pitchFamily="34" charset="-120"/>
                        </a:rPr>
                        <a:t>XX-XXXXXXX</a:t>
                      </a:r>
                    </a:p>
                    <a:p>
                      <a:pPr algn="ctr"/>
                      <a:r>
                        <a:rPr lang="en-US" altLang="zh-TW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XX</a:t>
                      </a:r>
                      <a:r>
                        <a:rPr lang="zh-TW" altLang="en-US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消防分隊</a:t>
                      </a:r>
                      <a:endParaRPr lang="en-US" altLang="zh-TW" sz="3200" b="1" dirty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dirty="0">
                          <a:latin typeface="微軟正黑體" pitchFamily="34" charset="-120"/>
                          <a:ea typeface="微軟正黑體" pitchFamily="34" charset="-120"/>
                        </a:rPr>
                        <a:t>XX-XXXXXXX</a:t>
                      </a:r>
                    </a:p>
                    <a:p>
                      <a:pPr algn="ctr"/>
                      <a:r>
                        <a:rPr lang="en-US" altLang="zh-TW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XX</a:t>
                      </a:r>
                      <a:r>
                        <a:rPr lang="zh-TW" altLang="en-US" sz="3200" b="1" dirty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醫院</a:t>
                      </a:r>
                      <a:endParaRPr lang="en-US" altLang="zh-TW" sz="3200" b="1" dirty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dirty="0">
                          <a:latin typeface="微軟正黑體" pitchFamily="34" charset="-120"/>
                          <a:ea typeface="微軟正黑體" pitchFamily="34" charset="-120"/>
                        </a:rPr>
                        <a:t>XX-XXXXXXX</a:t>
                      </a:r>
                    </a:p>
                  </a:txBody>
                  <a:tcPr marL="428152" marR="428152" marT="201867" marB="201867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428152" marR="428152" marT="201867" marB="201867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12817">
                <a:tc gridSpan="3">
                  <a:txBody>
                    <a:bodyPr/>
                    <a:lstStyle/>
                    <a:p>
                      <a:pPr marL="0" algn="ctr" defTabSz="1476070" rtl="0" eaLnBrk="1" latinLnBrk="0" hangingPunct="1"/>
                      <a:r>
                        <a:rPr lang="zh-TW" altLang="en-US" sz="40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各類災害避難原則</a:t>
                      </a:r>
                    </a:p>
                  </a:txBody>
                  <a:tcPr marL="428152" marR="428152" marT="201867" marB="201867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1476070" rtl="0" eaLnBrk="1" latinLnBrk="0" hangingPunct="1"/>
                      <a:endParaRPr lang="zh-TW" altLang="en-US" sz="40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428152" marR="428152" marT="201867" marB="201867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040784">
                <a:tc>
                  <a:txBody>
                    <a:bodyPr/>
                    <a:lstStyle/>
                    <a:p>
                      <a:pPr marL="0" indent="0" algn="ctr" defTabSz="147607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altLang="en-US" sz="3200" b="1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地震</a:t>
                      </a:r>
                      <a:endParaRPr lang="en-US" altLang="zh-TW" sz="32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F4E9E9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zh-TW" altLang="en-US" sz="3200" b="1" dirty="0">
                          <a:latin typeface="微軟正黑體" pitchFamily="34" charset="-120"/>
                          <a:ea typeface="微軟正黑體" pitchFamily="34" charset="-120"/>
                        </a:rPr>
                        <a:t>先避難，再疏散</a:t>
                      </a:r>
                      <a:endParaRPr lang="zh-TW" altLang="en-US" sz="3200" dirty="0"/>
                    </a:p>
                  </a:txBody>
                  <a:tcPr marL="45720" marR="45720" anchor="ctr">
                    <a:solidFill>
                      <a:srgbClr val="F4E9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3200" dirty="0"/>
                    </a:p>
                  </a:txBody>
                  <a:tcPr marL="45720" marR="45720" anchor="ctr"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040784">
                <a:tc>
                  <a:txBody>
                    <a:bodyPr/>
                    <a:lstStyle/>
                    <a:p>
                      <a:pPr marL="0" indent="0" algn="ctr" defTabSz="147607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altLang="en-US" sz="3200" b="1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淹水</a:t>
                      </a:r>
                      <a:endParaRPr lang="en-US" altLang="zh-TW" sz="32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F4E9E9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zh-TW" altLang="en-US" sz="3200" b="1" dirty="0">
                          <a:latin typeface="微軟正黑體" pitchFamily="34" charset="-120"/>
                          <a:ea typeface="微軟正黑體" pitchFamily="34" charset="-120"/>
                        </a:rPr>
                        <a:t>垂直避難</a:t>
                      </a:r>
                    </a:p>
                  </a:txBody>
                  <a:tcPr marL="45720" marR="45720" anchor="ctr">
                    <a:solidFill>
                      <a:srgbClr val="F4E9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32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45720" marR="45720" anchor="ctr"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54266515"/>
                  </a:ext>
                </a:extLst>
              </a:tr>
              <a:tr h="1040784">
                <a:tc>
                  <a:txBody>
                    <a:bodyPr/>
                    <a:lstStyle/>
                    <a:p>
                      <a:pPr marL="0" indent="0" algn="ctr" defTabSz="147607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altLang="en-US" sz="3200" b="1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海嘯</a:t>
                      </a:r>
                      <a:endParaRPr lang="en-US" altLang="zh-TW" sz="32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F4E9E9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zh-TW" altLang="en-US" sz="3200" b="1" dirty="0">
                          <a:latin typeface="微軟正黑體" pitchFamily="34" charset="-120"/>
                          <a:ea typeface="微軟正黑體" pitchFamily="34" charset="-120"/>
                        </a:rPr>
                        <a:t>往高處避難</a:t>
                      </a:r>
                      <a:endParaRPr lang="zh-TW" altLang="en-US" sz="3200" dirty="0"/>
                    </a:p>
                  </a:txBody>
                  <a:tcPr marL="45720" marR="45720" anchor="ctr">
                    <a:solidFill>
                      <a:srgbClr val="F4E9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3200" dirty="0"/>
                    </a:p>
                  </a:txBody>
                  <a:tcPr marL="45720" marR="45720" anchor="ctr"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10854946"/>
                  </a:ext>
                </a:extLst>
              </a:tr>
              <a:tr h="1040784">
                <a:tc>
                  <a:txBody>
                    <a:bodyPr/>
                    <a:lstStyle/>
                    <a:p>
                      <a:pPr marL="0" indent="0" algn="ctr" defTabSz="147607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altLang="en-US" sz="3200" b="1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土石流</a:t>
                      </a:r>
                      <a:endParaRPr lang="en-US" altLang="zh-TW" sz="32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F4E9E9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zh-TW" altLang="en-US" sz="3200" b="1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預防性撤離</a:t>
                      </a:r>
                      <a:endParaRPr lang="zh-TW" altLang="en-US" sz="3200" dirty="0"/>
                    </a:p>
                  </a:txBody>
                  <a:tcPr marL="45720" marR="45720" anchor="ctr">
                    <a:solidFill>
                      <a:srgbClr val="F4E9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3200" dirty="0"/>
                    </a:p>
                  </a:txBody>
                  <a:tcPr marL="45720" marR="45720" anchor="ctr"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7876018"/>
                  </a:ext>
                </a:extLst>
              </a:tr>
              <a:tr h="981075">
                <a:tc gridSpan="3">
                  <a:txBody>
                    <a:bodyPr/>
                    <a:lstStyle/>
                    <a:p>
                      <a:pPr marL="0" algn="ctr" defTabSz="1476070" rtl="0" eaLnBrk="1" latinLnBrk="0" hangingPunct="1"/>
                      <a:r>
                        <a:rPr lang="zh-TW" altLang="en-US" sz="40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路線標示</a:t>
                      </a:r>
                    </a:p>
                  </a:txBody>
                  <a:tcPr marL="428152" marR="428152" marT="201867" marB="201867">
                    <a:solidFill>
                      <a:srgbClr val="E8D0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1476070" rtl="0" eaLnBrk="1" latinLnBrk="0" hangingPunct="1"/>
                      <a:endParaRPr lang="zh-TW" altLang="en-US" sz="40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428152" marR="428152" marT="201867" marB="201867">
                    <a:solidFill>
                      <a:srgbClr val="E8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682241">
                <a:tc gridSpan="2">
                  <a:txBody>
                    <a:bodyPr/>
                    <a:lstStyle/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dirty="0">
                          <a:latin typeface="微軟正黑體" pitchFamily="34" charset="-120"/>
                          <a:ea typeface="微軟正黑體" pitchFamily="34" charset="-120"/>
                        </a:rPr>
                        <a:t>建築內路線</a:t>
                      </a:r>
                    </a:p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8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F4E9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建築外</a:t>
                      </a:r>
                      <a:endParaRPr lang="en-US" altLang="zh-TW" sz="28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路線</a:t>
                      </a:r>
                    </a:p>
                  </a:txBody>
                  <a:tcPr marL="45720" marR="45720"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kern="1200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建築外路線</a:t>
                      </a:r>
                      <a:endParaRPr lang="en-US" altLang="zh-TW" sz="28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8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362906" y="498987"/>
            <a:ext cx="29524643" cy="108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5" name="文字方塊 54"/>
          <p:cNvSpPr txBox="1"/>
          <p:nvPr/>
        </p:nvSpPr>
        <p:spPr>
          <a:xfrm>
            <a:off x="12074295" y="19374213"/>
            <a:ext cx="18469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991411"/>
              </p:ext>
            </p:extLst>
          </p:nvPr>
        </p:nvGraphicFramePr>
        <p:xfrm>
          <a:off x="362906" y="18540023"/>
          <a:ext cx="24483851" cy="2691202"/>
        </p:xfrm>
        <a:graphic>
          <a:graphicData uri="http://schemas.openxmlformats.org/drawingml/2006/table">
            <a:tbl>
              <a:tblPr firstCol="1">
                <a:tableStyleId>{F5AB1C69-6EDB-4FF4-983F-18BD219EF322}</a:tableStyleId>
              </a:tblPr>
              <a:tblGrid>
                <a:gridCol w="34976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976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976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49769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49769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49769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497693">
                  <a:extLst>
                    <a:ext uri="{9D8B030D-6E8A-4147-A177-3AD203B41FA5}">
                      <a16:colId xmlns:a16="http://schemas.microsoft.com/office/drawing/2014/main" xmlns="" val="2762991850"/>
                    </a:ext>
                  </a:extLst>
                </a:gridCol>
              </a:tblGrid>
              <a:tr h="1345601">
                <a:tc rowSpan="2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5400" u="none" kern="1200" baseline="0" dirty="0">
                          <a:solidFill>
                            <a:srgbClr val="0066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圖例</a:t>
                      </a:r>
                      <a:endParaRPr lang="zh-TW" altLang="en-US" sz="5400" dirty="0">
                        <a:solidFill>
                          <a:srgbClr val="0066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8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室外避難處所</a:t>
                      </a:r>
                      <a:endParaRPr lang="zh-TW" altLang="en-US" sz="2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指揮中心</a:t>
                      </a:r>
                      <a:endParaRPr lang="zh-TW" altLang="en-US" sz="2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8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急救站</a:t>
                      </a:r>
                      <a:endParaRPr lang="zh-TW" altLang="en-US" sz="2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8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滅火器</a:t>
                      </a:r>
                      <a:endParaRPr lang="zh-TW" altLang="en-US" sz="2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8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消防栓</a:t>
                      </a:r>
                      <a:endParaRPr lang="zh-TW" altLang="en-US" sz="2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800" dirty="0">
                          <a:latin typeface="微軟正黑體" pitchFamily="34" charset="-120"/>
                          <a:ea typeface="微軟正黑體" pitchFamily="34" charset="-120"/>
                        </a:rPr>
                        <a:t>災時家長接送區</a:t>
                      </a: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4560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物資儲備點</a:t>
                      </a:r>
                      <a:endParaRPr lang="zh-TW" altLang="en-US" sz="2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8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救援器材放置點</a:t>
                      </a:r>
                      <a:endParaRPr lang="zh-TW" altLang="en-US" sz="2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8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通訊設備放置點</a:t>
                      </a:r>
                      <a:endParaRPr lang="zh-TW" altLang="en-US" sz="2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AED</a:t>
                      </a:r>
                      <a:endParaRPr lang="zh-TW" altLang="en-US" sz="2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800" dirty="0">
                          <a:latin typeface="微軟正黑體" pitchFamily="34" charset="-120"/>
                          <a:ea typeface="微軟正黑體" pitchFamily="34" charset="-120"/>
                        </a:rPr>
                        <a:t>警衛室</a:t>
                      </a: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2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283" name="圖片 282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458211" y="20100423"/>
            <a:ext cx="837695" cy="83233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圖片 283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96946" y="20126672"/>
            <a:ext cx="801220" cy="83466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圖片 296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23766" y="20089372"/>
            <a:ext cx="797061" cy="89997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圖片 299" descr="「指56」救護站標誌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4538" t="18182" r="28263" b="17046"/>
          <a:stretch>
            <a:fillRect/>
          </a:stretch>
        </p:blipFill>
        <p:spPr bwMode="auto">
          <a:xfrm>
            <a:off x="13459791" y="18773060"/>
            <a:ext cx="782991" cy="85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3" name="圖片 302" descr="http://johnwell.com.tw/files/products/20078817732_SD-19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512160" y="18899202"/>
            <a:ext cx="1728946" cy="562547"/>
          </a:xfrm>
          <a:prstGeom prst="rect">
            <a:avLst/>
          </a:prstGeom>
          <a:noFill/>
        </p:spPr>
      </p:pic>
      <p:pic>
        <p:nvPicPr>
          <p:cNvPr id="306" name="圖片 305" descr="1021室外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79315" y="18790978"/>
            <a:ext cx="814547" cy="814419"/>
          </a:xfrm>
          <a:prstGeom prst="rect">
            <a:avLst/>
          </a:prstGeom>
          <a:noFill/>
          <a:ln>
            <a:noFill/>
          </a:ln>
        </p:spPr>
      </p:pic>
      <p:pic>
        <p:nvPicPr>
          <p:cNvPr id="476" name="irc_mi" descr="http://www.clker.com/cliparts/b/f/3/8/1194984863413596986extincteur_yves_guillou_01.svg.med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031686" y="18775807"/>
            <a:ext cx="516765" cy="82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716407"/>
              </p:ext>
            </p:extLst>
          </p:nvPr>
        </p:nvGraphicFramePr>
        <p:xfrm>
          <a:off x="362907" y="498987"/>
          <a:ext cx="29590888" cy="10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73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639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695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080000">
                <a:tc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OO</a:t>
                      </a:r>
                      <a:r>
                        <a:rPr kumimoji="1" lang="zh-TW" altLang="en-US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市</a:t>
                      </a:r>
                      <a:r>
                        <a:rPr kumimoji="1" lang="en-US" altLang="zh-TW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OO</a:t>
                      </a:r>
                      <a:r>
                        <a:rPr kumimoji="1" lang="zh-TW" altLang="en-US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區</a:t>
                      </a:r>
                      <a:r>
                        <a:rPr kumimoji="1" lang="en-US" altLang="zh-TW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OO</a:t>
                      </a:r>
                      <a:r>
                        <a:rPr kumimoji="1" lang="zh-TW" altLang="en-US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國小─校園防災地圖</a:t>
                      </a:r>
                      <a:r>
                        <a:rPr kumimoji="1" lang="en-US" altLang="zh-TW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(</a:t>
                      </a:r>
                      <a:r>
                        <a:rPr kumimoji="1" lang="zh-TW" altLang="en-US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地震災害</a:t>
                      </a:r>
                      <a:r>
                        <a:rPr kumimoji="1" lang="en-US" altLang="zh-TW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)</a:t>
                      </a:r>
                      <a:endParaRPr kumimoji="1" lang="zh-TW" altLang="en-US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Adobe 繁黑體 Std B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經度</a:t>
                      </a:r>
                      <a:r>
                        <a:rPr lang="en-US" altLang="zh-TW" sz="2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:</a:t>
                      </a:r>
                      <a:r>
                        <a:rPr lang="zh-TW" altLang="en-US" sz="2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東經</a:t>
                      </a:r>
                      <a:r>
                        <a:rPr lang="en-US" altLang="zh-TW" sz="2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xxx</a:t>
                      </a:r>
                      <a:r>
                        <a:rPr lang="zh-TW" altLang="en-US" sz="2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度</a:t>
                      </a:r>
                      <a:r>
                        <a:rPr lang="en-US" altLang="zh-TW" sz="2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xx</a:t>
                      </a:r>
                      <a:r>
                        <a:rPr lang="zh-TW" altLang="en-US" sz="2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分</a:t>
                      </a:r>
                      <a:r>
                        <a:rPr lang="en-US" altLang="zh-TW" sz="2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xx</a:t>
                      </a:r>
                      <a:r>
                        <a:rPr lang="zh-TW" altLang="en-US" sz="2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秒</a:t>
                      </a:r>
                      <a:endParaRPr lang="en-US" altLang="zh-TW" sz="28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zh-TW" altLang="en-US" sz="2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緯度</a:t>
                      </a:r>
                      <a:r>
                        <a:rPr lang="en-US" altLang="zh-TW" sz="2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:</a:t>
                      </a:r>
                      <a:r>
                        <a:rPr lang="zh-TW" altLang="en-US" sz="2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北緯  </a:t>
                      </a:r>
                      <a:r>
                        <a:rPr lang="en-US" altLang="zh-TW" sz="2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xx</a:t>
                      </a:r>
                      <a:r>
                        <a:rPr lang="zh-TW" altLang="en-US" sz="2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度</a:t>
                      </a:r>
                      <a:r>
                        <a:rPr lang="en-US" altLang="zh-TW" sz="2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xx</a:t>
                      </a:r>
                      <a:r>
                        <a:rPr lang="zh-TW" altLang="en-US" sz="2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分</a:t>
                      </a:r>
                      <a:r>
                        <a:rPr lang="en-US" altLang="zh-TW" sz="2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xx</a:t>
                      </a:r>
                      <a:r>
                        <a:rPr lang="zh-TW" altLang="en-US" sz="28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秒</a:t>
                      </a: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109.04</a:t>
                      </a:r>
                      <a:r>
                        <a:rPr lang="zh-TW" altLang="en-US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 </a:t>
                      </a:r>
                      <a:r>
                        <a:rPr lang="en-US" altLang="zh-TW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XX</a:t>
                      </a:r>
                      <a:r>
                        <a:rPr lang="zh-TW" altLang="en-US" sz="36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處製</a:t>
                      </a: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724" name="Picture 7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2817290" y="1849935"/>
            <a:ext cx="1481792" cy="1565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62" name="直線單箭頭接點 361"/>
          <p:cNvCxnSpPr>
            <a:cxnSpLocks/>
          </p:cNvCxnSpPr>
          <p:nvPr/>
        </p:nvCxnSpPr>
        <p:spPr>
          <a:xfrm flipV="1">
            <a:off x="10458357" y="14989132"/>
            <a:ext cx="0" cy="648071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3" name="矩形 342"/>
          <p:cNvSpPr/>
          <p:nvPr/>
        </p:nvSpPr>
        <p:spPr>
          <a:xfrm flipH="1">
            <a:off x="13342513" y="17289003"/>
            <a:ext cx="89561" cy="863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275" tIns="19638" rIns="39275" bIns="19638"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44" name="矩形 343"/>
          <p:cNvSpPr/>
          <p:nvPr/>
        </p:nvSpPr>
        <p:spPr>
          <a:xfrm flipH="1">
            <a:off x="12030770" y="2180562"/>
            <a:ext cx="96610" cy="863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45" name="矩形 344"/>
          <p:cNvSpPr/>
          <p:nvPr/>
        </p:nvSpPr>
        <p:spPr>
          <a:xfrm flipH="1">
            <a:off x="12640378" y="17277428"/>
            <a:ext cx="89561" cy="863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275" tIns="19638" rIns="39275" bIns="19638"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46" name="直線箭頭接點 53"/>
          <p:cNvCxnSpPr>
            <a:cxnSpLocks/>
          </p:cNvCxnSpPr>
          <p:nvPr/>
        </p:nvCxnSpPr>
        <p:spPr>
          <a:xfrm>
            <a:off x="25663390" y="20736641"/>
            <a:ext cx="1080000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7" name="直線單箭頭接點 346"/>
          <p:cNvCxnSpPr>
            <a:cxnSpLocks/>
          </p:cNvCxnSpPr>
          <p:nvPr/>
        </p:nvCxnSpPr>
        <p:spPr>
          <a:xfrm>
            <a:off x="28222608" y="20736641"/>
            <a:ext cx="1080000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52" name="圖片 351"/>
          <p:cNvPicPr/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6172" y="11654863"/>
            <a:ext cx="388097" cy="385614"/>
          </a:xfrm>
          <a:prstGeom prst="rect">
            <a:avLst/>
          </a:prstGeom>
          <a:noFill/>
          <a:ln>
            <a:noFill/>
          </a:ln>
        </p:spPr>
      </p:pic>
      <p:pic>
        <p:nvPicPr>
          <p:cNvPr id="445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D568AD66-B515-4825-BF87-83F002D9302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96738" y="15838418"/>
            <a:ext cx="216000" cy="34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1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402BDFF8-C994-4943-88BF-AAAF7F6BBB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36595" y="12997438"/>
            <a:ext cx="216000" cy="34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2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64B68693-3A0C-42ED-9A15-6619BCD9B8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20664" y="12999217"/>
            <a:ext cx="216000" cy="34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9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02F050C7-0CD3-45A4-9846-58A8D1F6C0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31085" y="9465505"/>
            <a:ext cx="216000" cy="34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65E4A312-7D65-40BD-9E7B-B489C5AF82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23309" y="9457730"/>
            <a:ext cx="216000" cy="34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6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10D1B5C0-22A3-4587-9D7B-ECFFBC84D3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05901" y="6302537"/>
            <a:ext cx="216000" cy="34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2" name="irc_mi" descr="http://www.clker.com/cliparts/b/f/3/8/1194984863413596986extincteur_yves_guillou_01.svg.m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69206" y="9459038"/>
            <a:ext cx="216000" cy="34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AA0E3C15-DDF5-4304-8A95-E93E1A95BB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15260" y="4370475"/>
            <a:ext cx="216000" cy="34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1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4A72DAD7-571D-4B41-947E-4424D081D9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20296" y="3480865"/>
            <a:ext cx="216000" cy="348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2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FC5788B5-7974-4485-B8DB-7EE3AC39B70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60729" y="4369702"/>
            <a:ext cx="216000" cy="34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3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9DA19340-1D39-45D3-9F04-0AE3B506CDF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60729" y="3477492"/>
            <a:ext cx="216000" cy="34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1" name="irc_mi" descr="http://www.clker.com/cliparts/b/f/3/8/1194984863413596986extincteur_yves_guillou_01.svg.med.png">
            <a:hlinkClick r:id="rId12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99282" y="4894353"/>
            <a:ext cx="216000" cy="34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3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78099B0C-977B-4B54-8D25-7B2E3E1E07E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79860" y="4908203"/>
            <a:ext cx="216000" cy="34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2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1CFCF7D5-6C60-4EE1-B0FD-BF93164B2A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73025" y="4015256"/>
            <a:ext cx="216000" cy="34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1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1545304B-0BDB-4C52-B855-4221B452A3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52225" y="6905409"/>
            <a:ext cx="216000" cy="34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0" name="文字方塊 389"/>
          <p:cNvSpPr txBox="1"/>
          <p:nvPr/>
        </p:nvSpPr>
        <p:spPr>
          <a:xfrm>
            <a:off x="3692936" y="13351564"/>
            <a:ext cx="6367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7" name="圓角矩形 5"/>
          <p:cNvSpPr/>
          <p:nvPr/>
        </p:nvSpPr>
        <p:spPr>
          <a:xfrm>
            <a:off x="1369030" y="2664377"/>
            <a:ext cx="20551810" cy="15139363"/>
          </a:xfrm>
          <a:custGeom>
            <a:avLst/>
            <a:gdLst>
              <a:gd name="connsiteX0" fmla="*/ 0 w 8280920"/>
              <a:gd name="connsiteY0" fmla="*/ 1020134 h 6120680"/>
              <a:gd name="connsiteX1" fmla="*/ 1020134 w 8280920"/>
              <a:gd name="connsiteY1" fmla="*/ 0 h 6120680"/>
              <a:gd name="connsiteX2" fmla="*/ 7260786 w 8280920"/>
              <a:gd name="connsiteY2" fmla="*/ 0 h 6120680"/>
              <a:gd name="connsiteX3" fmla="*/ 8280920 w 8280920"/>
              <a:gd name="connsiteY3" fmla="*/ 1020134 h 6120680"/>
              <a:gd name="connsiteX4" fmla="*/ 8280920 w 8280920"/>
              <a:gd name="connsiteY4" fmla="*/ 5100546 h 6120680"/>
              <a:gd name="connsiteX5" fmla="*/ 7260786 w 8280920"/>
              <a:gd name="connsiteY5" fmla="*/ 6120680 h 6120680"/>
              <a:gd name="connsiteX6" fmla="*/ 1020134 w 8280920"/>
              <a:gd name="connsiteY6" fmla="*/ 6120680 h 6120680"/>
              <a:gd name="connsiteX7" fmla="*/ 0 w 8280920"/>
              <a:gd name="connsiteY7" fmla="*/ 5100546 h 6120680"/>
              <a:gd name="connsiteX8" fmla="*/ 0 w 8280920"/>
              <a:gd name="connsiteY8" fmla="*/ 1020134 h 6120680"/>
              <a:gd name="connsiteX0" fmla="*/ 0 w 8280920"/>
              <a:gd name="connsiteY0" fmla="*/ 1020134 h 6120680"/>
              <a:gd name="connsiteX1" fmla="*/ 1020134 w 8280920"/>
              <a:gd name="connsiteY1" fmla="*/ 0 h 6120680"/>
              <a:gd name="connsiteX2" fmla="*/ 7260786 w 8280920"/>
              <a:gd name="connsiteY2" fmla="*/ 0 h 6120680"/>
              <a:gd name="connsiteX3" fmla="*/ 8280920 w 8280920"/>
              <a:gd name="connsiteY3" fmla="*/ 1020134 h 6120680"/>
              <a:gd name="connsiteX4" fmla="*/ 8280920 w 8280920"/>
              <a:gd name="connsiteY4" fmla="*/ 5100546 h 6120680"/>
              <a:gd name="connsiteX5" fmla="*/ 7260786 w 8280920"/>
              <a:gd name="connsiteY5" fmla="*/ 6120680 h 6120680"/>
              <a:gd name="connsiteX6" fmla="*/ 1020134 w 8280920"/>
              <a:gd name="connsiteY6" fmla="*/ 6120680 h 6120680"/>
              <a:gd name="connsiteX7" fmla="*/ 0 w 8280920"/>
              <a:gd name="connsiteY7" fmla="*/ 5100546 h 6120680"/>
              <a:gd name="connsiteX8" fmla="*/ 0 w 8280920"/>
              <a:gd name="connsiteY8" fmla="*/ 1020134 h 6120680"/>
              <a:gd name="connsiteX0" fmla="*/ 0 w 8281495"/>
              <a:gd name="connsiteY0" fmla="*/ 1020134 h 6120680"/>
              <a:gd name="connsiteX1" fmla="*/ 1020134 w 8281495"/>
              <a:gd name="connsiteY1" fmla="*/ 0 h 6120680"/>
              <a:gd name="connsiteX2" fmla="*/ 7260786 w 8281495"/>
              <a:gd name="connsiteY2" fmla="*/ 0 h 6120680"/>
              <a:gd name="connsiteX3" fmla="*/ 8280920 w 8281495"/>
              <a:gd name="connsiteY3" fmla="*/ 1020134 h 6120680"/>
              <a:gd name="connsiteX4" fmla="*/ 8280920 w 8281495"/>
              <a:gd name="connsiteY4" fmla="*/ 5100546 h 6120680"/>
              <a:gd name="connsiteX5" fmla="*/ 7260786 w 8281495"/>
              <a:gd name="connsiteY5" fmla="*/ 6120680 h 6120680"/>
              <a:gd name="connsiteX6" fmla="*/ 1020134 w 8281495"/>
              <a:gd name="connsiteY6" fmla="*/ 6120680 h 6120680"/>
              <a:gd name="connsiteX7" fmla="*/ 0 w 8281495"/>
              <a:gd name="connsiteY7" fmla="*/ 5100546 h 6120680"/>
              <a:gd name="connsiteX8" fmla="*/ 0 w 8281495"/>
              <a:gd name="connsiteY8" fmla="*/ 1020134 h 6120680"/>
              <a:gd name="connsiteX0" fmla="*/ 0 w 8281199"/>
              <a:gd name="connsiteY0" fmla="*/ 1020134 h 6120680"/>
              <a:gd name="connsiteX1" fmla="*/ 1020134 w 8281199"/>
              <a:gd name="connsiteY1" fmla="*/ 0 h 6120680"/>
              <a:gd name="connsiteX2" fmla="*/ 7260786 w 8281199"/>
              <a:gd name="connsiteY2" fmla="*/ 0 h 6120680"/>
              <a:gd name="connsiteX3" fmla="*/ 8280920 w 8281199"/>
              <a:gd name="connsiteY3" fmla="*/ 1020134 h 6120680"/>
              <a:gd name="connsiteX4" fmla="*/ 8280920 w 8281199"/>
              <a:gd name="connsiteY4" fmla="*/ 5100546 h 6120680"/>
              <a:gd name="connsiteX5" fmla="*/ 7260786 w 8281199"/>
              <a:gd name="connsiteY5" fmla="*/ 6120680 h 6120680"/>
              <a:gd name="connsiteX6" fmla="*/ 1020134 w 8281199"/>
              <a:gd name="connsiteY6" fmla="*/ 6120680 h 6120680"/>
              <a:gd name="connsiteX7" fmla="*/ 0 w 8281199"/>
              <a:gd name="connsiteY7" fmla="*/ 5100546 h 6120680"/>
              <a:gd name="connsiteX8" fmla="*/ 0 w 8281199"/>
              <a:gd name="connsiteY8" fmla="*/ 1020134 h 6120680"/>
              <a:gd name="connsiteX0" fmla="*/ 0 w 8280920"/>
              <a:gd name="connsiteY0" fmla="*/ 1020134 h 6120680"/>
              <a:gd name="connsiteX1" fmla="*/ 1020134 w 8280920"/>
              <a:gd name="connsiteY1" fmla="*/ 0 h 6120680"/>
              <a:gd name="connsiteX2" fmla="*/ 7260786 w 8280920"/>
              <a:gd name="connsiteY2" fmla="*/ 0 h 6120680"/>
              <a:gd name="connsiteX3" fmla="*/ 7483252 w 8280920"/>
              <a:gd name="connsiteY3" fmla="*/ 1117411 h 6120680"/>
              <a:gd name="connsiteX4" fmla="*/ 8280920 w 8280920"/>
              <a:gd name="connsiteY4" fmla="*/ 5100546 h 6120680"/>
              <a:gd name="connsiteX5" fmla="*/ 7260786 w 8280920"/>
              <a:gd name="connsiteY5" fmla="*/ 6120680 h 6120680"/>
              <a:gd name="connsiteX6" fmla="*/ 1020134 w 8280920"/>
              <a:gd name="connsiteY6" fmla="*/ 6120680 h 6120680"/>
              <a:gd name="connsiteX7" fmla="*/ 0 w 8280920"/>
              <a:gd name="connsiteY7" fmla="*/ 5100546 h 6120680"/>
              <a:gd name="connsiteX8" fmla="*/ 0 w 8280920"/>
              <a:gd name="connsiteY8" fmla="*/ 1020134 h 6120680"/>
              <a:gd name="connsiteX0" fmla="*/ 0 w 8408364"/>
              <a:gd name="connsiteY0" fmla="*/ 1020134 h 6127350"/>
              <a:gd name="connsiteX1" fmla="*/ 1020134 w 8408364"/>
              <a:gd name="connsiteY1" fmla="*/ 0 h 6127350"/>
              <a:gd name="connsiteX2" fmla="*/ 7260786 w 8408364"/>
              <a:gd name="connsiteY2" fmla="*/ 0 h 6127350"/>
              <a:gd name="connsiteX3" fmla="*/ 7483252 w 8408364"/>
              <a:gd name="connsiteY3" fmla="*/ 1117411 h 6127350"/>
              <a:gd name="connsiteX4" fmla="*/ 8408364 w 8408364"/>
              <a:gd name="connsiteY4" fmla="*/ 5656131 h 6127350"/>
              <a:gd name="connsiteX5" fmla="*/ 7260786 w 8408364"/>
              <a:gd name="connsiteY5" fmla="*/ 6120680 h 6127350"/>
              <a:gd name="connsiteX6" fmla="*/ 1020134 w 8408364"/>
              <a:gd name="connsiteY6" fmla="*/ 6120680 h 6127350"/>
              <a:gd name="connsiteX7" fmla="*/ 0 w 8408364"/>
              <a:gd name="connsiteY7" fmla="*/ 5100546 h 6127350"/>
              <a:gd name="connsiteX8" fmla="*/ 0 w 8408364"/>
              <a:gd name="connsiteY8" fmla="*/ 1020134 h 6127350"/>
              <a:gd name="connsiteX0" fmla="*/ 0 w 8408364"/>
              <a:gd name="connsiteY0" fmla="*/ 1020134 h 6120684"/>
              <a:gd name="connsiteX1" fmla="*/ 1020134 w 8408364"/>
              <a:gd name="connsiteY1" fmla="*/ 0 h 6120684"/>
              <a:gd name="connsiteX2" fmla="*/ 7260786 w 8408364"/>
              <a:gd name="connsiteY2" fmla="*/ 0 h 6120684"/>
              <a:gd name="connsiteX3" fmla="*/ 7483252 w 8408364"/>
              <a:gd name="connsiteY3" fmla="*/ 1117411 h 6120684"/>
              <a:gd name="connsiteX4" fmla="*/ 8408364 w 8408364"/>
              <a:gd name="connsiteY4" fmla="*/ 5656131 h 6120684"/>
              <a:gd name="connsiteX5" fmla="*/ 7260786 w 8408364"/>
              <a:gd name="connsiteY5" fmla="*/ 6120680 h 6120684"/>
              <a:gd name="connsiteX6" fmla="*/ 1020134 w 8408364"/>
              <a:gd name="connsiteY6" fmla="*/ 6120680 h 6120684"/>
              <a:gd name="connsiteX7" fmla="*/ 0 w 8408364"/>
              <a:gd name="connsiteY7" fmla="*/ 5100546 h 6120684"/>
              <a:gd name="connsiteX8" fmla="*/ 0 w 8408364"/>
              <a:gd name="connsiteY8" fmla="*/ 1020134 h 6120684"/>
              <a:gd name="connsiteX0" fmla="*/ 0 w 8408364"/>
              <a:gd name="connsiteY0" fmla="*/ 1020134 h 6120680"/>
              <a:gd name="connsiteX1" fmla="*/ 1020134 w 8408364"/>
              <a:gd name="connsiteY1" fmla="*/ 0 h 6120680"/>
              <a:gd name="connsiteX2" fmla="*/ 7260786 w 8408364"/>
              <a:gd name="connsiteY2" fmla="*/ 0 h 6120680"/>
              <a:gd name="connsiteX3" fmla="*/ 7483252 w 8408364"/>
              <a:gd name="connsiteY3" fmla="*/ 1117411 h 6120680"/>
              <a:gd name="connsiteX4" fmla="*/ 8408364 w 8408364"/>
              <a:gd name="connsiteY4" fmla="*/ 5656131 h 6120680"/>
              <a:gd name="connsiteX5" fmla="*/ 7260786 w 8408364"/>
              <a:gd name="connsiteY5" fmla="*/ 6120680 h 6120680"/>
              <a:gd name="connsiteX6" fmla="*/ 1020134 w 8408364"/>
              <a:gd name="connsiteY6" fmla="*/ 6120680 h 6120680"/>
              <a:gd name="connsiteX7" fmla="*/ 0 w 8408364"/>
              <a:gd name="connsiteY7" fmla="*/ 5100546 h 6120680"/>
              <a:gd name="connsiteX8" fmla="*/ 0 w 8408364"/>
              <a:gd name="connsiteY8" fmla="*/ 1020134 h 6120680"/>
              <a:gd name="connsiteX0" fmla="*/ 0 w 8408364"/>
              <a:gd name="connsiteY0" fmla="*/ 1020134 h 6120680"/>
              <a:gd name="connsiteX1" fmla="*/ 1020134 w 8408364"/>
              <a:gd name="connsiteY1" fmla="*/ 0 h 6120680"/>
              <a:gd name="connsiteX2" fmla="*/ 7260786 w 8408364"/>
              <a:gd name="connsiteY2" fmla="*/ 0 h 6120680"/>
              <a:gd name="connsiteX3" fmla="*/ 7497414 w 8408364"/>
              <a:gd name="connsiteY3" fmla="*/ 1105836 h 6120680"/>
              <a:gd name="connsiteX4" fmla="*/ 8408364 w 8408364"/>
              <a:gd name="connsiteY4" fmla="*/ 5656131 h 6120680"/>
              <a:gd name="connsiteX5" fmla="*/ 7260786 w 8408364"/>
              <a:gd name="connsiteY5" fmla="*/ 6120680 h 6120680"/>
              <a:gd name="connsiteX6" fmla="*/ 1020134 w 8408364"/>
              <a:gd name="connsiteY6" fmla="*/ 6120680 h 6120680"/>
              <a:gd name="connsiteX7" fmla="*/ 0 w 8408364"/>
              <a:gd name="connsiteY7" fmla="*/ 5100546 h 6120680"/>
              <a:gd name="connsiteX8" fmla="*/ 0 w 8408364"/>
              <a:gd name="connsiteY8" fmla="*/ 1020134 h 6120680"/>
              <a:gd name="connsiteX0" fmla="*/ 0 w 8436686"/>
              <a:gd name="connsiteY0" fmla="*/ 1020134 h 6121242"/>
              <a:gd name="connsiteX1" fmla="*/ 1020134 w 8436686"/>
              <a:gd name="connsiteY1" fmla="*/ 0 h 6121242"/>
              <a:gd name="connsiteX2" fmla="*/ 7260786 w 8436686"/>
              <a:gd name="connsiteY2" fmla="*/ 0 h 6121242"/>
              <a:gd name="connsiteX3" fmla="*/ 7497414 w 8436686"/>
              <a:gd name="connsiteY3" fmla="*/ 1105836 h 6121242"/>
              <a:gd name="connsiteX4" fmla="*/ 8436686 w 8436686"/>
              <a:gd name="connsiteY4" fmla="*/ 5783453 h 6121242"/>
              <a:gd name="connsiteX5" fmla="*/ 7260786 w 8436686"/>
              <a:gd name="connsiteY5" fmla="*/ 6120680 h 6121242"/>
              <a:gd name="connsiteX6" fmla="*/ 1020134 w 8436686"/>
              <a:gd name="connsiteY6" fmla="*/ 6120680 h 6121242"/>
              <a:gd name="connsiteX7" fmla="*/ 0 w 8436686"/>
              <a:gd name="connsiteY7" fmla="*/ 5100546 h 6121242"/>
              <a:gd name="connsiteX8" fmla="*/ 0 w 8436686"/>
              <a:gd name="connsiteY8" fmla="*/ 1020134 h 6121242"/>
              <a:gd name="connsiteX0" fmla="*/ 0 w 8436686"/>
              <a:gd name="connsiteY0" fmla="*/ 1020134 h 6121980"/>
              <a:gd name="connsiteX1" fmla="*/ 1020134 w 8436686"/>
              <a:gd name="connsiteY1" fmla="*/ 0 h 6121980"/>
              <a:gd name="connsiteX2" fmla="*/ 7260786 w 8436686"/>
              <a:gd name="connsiteY2" fmla="*/ 0 h 6121980"/>
              <a:gd name="connsiteX3" fmla="*/ 7497414 w 8436686"/>
              <a:gd name="connsiteY3" fmla="*/ 1105836 h 6121980"/>
              <a:gd name="connsiteX4" fmla="*/ 8436686 w 8436686"/>
              <a:gd name="connsiteY4" fmla="*/ 5783453 h 6121980"/>
              <a:gd name="connsiteX5" fmla="*/ 7260786 w 8436686"/>
              <a:gd name="connsiteY5" fmla="*/ 6120680 h 6121980"/>
              <a:gd name="connsiteX6" fmla="*/ 1020134 w 8436686"/>
              <a:gd name="connsiteY6" fmla="*/ 6120680 h 6121980"/>
              <a:gd name="connsiteX7" fmla="*/ 0 w 8436686"/>
              <a:gd name="connsiteY7" fmla="*/ 5100546 h 6121980"/>
              <a:gd name="connsiteX8" fmla="*/ 0 w 8436686"/>
              <a:gd name="connsiteY8" fmla="*/ 1020134 h 6121980"/>
              <a:gd name="connsiteX0" fmla="*/ 0 w 8465007"/>
              <a:gd name="connsiteY0" fmla="*/ 1020134 h 6163429"/>
              <a:gd name="connsiteX1" fmla="*/ 1020134 w 8465007"/>
              <a:gd name="connsiteY1" fmla="*/ 0 h 6163429"/>
              <a:gd name="connsiteX2" fmla="*/ 7260786 w 8465007"/>
              <a:gd name="connsiteY2" fmla="*/ 0 h 6163429"/>
              <a:gd name="connsiteX3" fmla="*/ 7497414 w 8465007"/>
              <a:gd name="connsiteY3" fmla="*/ 1105836 h 6163429"/>
              <a:gd name="connsiteX4" fmla="*/ 8465007 w 8465007"/>
              <a:gd name="connsiteY4" fmla="*/ 5922350 h 6163429"/>
              <a:gd name="connsiteX5" fmla="*/ 7260786 w 8465007"/>
              <a:gd name="connsiteY5" fmla="*/ 6120680 h 6163429"/>
              <a:gd name="connsiteX6" fmla="*/ 1020134 w 8465007"/>
              <a:gd name="connsiteY6" fmla="*/ 6120680 h 6163429"/>
              <a:gd name="connsiteX7" fmla="*/ 0 w 8465007"/>
              <a:gd name="connsiteY7" fmla="*/ 5100546 h 6163429"/>
              <a:gd name="connsiteX8" fmla="*/ 0 w 8465007"/>
              <a:gd name="connsiteY8" fmla="*/ 1020134 h 6163429"/>
              <a:gd name="connsiteX0" fmla="*/ 0 w 8465007"/>
              <a:gd name="connsiteY0" fmla="*/ 1020134 h 6121037"/>
              <a:gd name="connsiteX1" fmla="*/ 1020134 w 8465007"/>
              <a:gd name="connsiteY1" fmla="*/ 0 h 6121037"/>
              <a:gd name="connsiteX2" fmla="*/ 7260786 w 8465007"/>
              <a:gd name="connsiteY2" fmla="*/ 0 h 6121037"/>
              <a:gd name="connsiteX3" fmla="*/ 7497414 w 8465007"/>
              <a:gd name="connsiteY3" fmla="*/ 1105836 h 6121037"/>
              <a:gd name="connsiteX4" fmla="*/ 8465007 w 8465007"/>
              <a:gd name="connsiteY4" fmla="*/ 5922350 h 6121037"/>
              <a:gd name="connsiteX5" fmla="*/ 7260786 w 8465007"/>
              <a:gd name="connsiteY5" fmla="*/ 6120680 h 6121037"/>
              <a:gd name="connsiteX6" fmla="*/ 1020134 w 8465007"/>
              <a:gd name="connsiteY6" fmla="*/ 6120680 h 6121037"/>
              <a:gd name="connsiteX7" fmla="*/ 0 w 8465007"/>
              <a:gd name="connsiteY7" fmla="*/ 5100546 h 6121037"/>
              <a:gd name="connsiteX8" fmla="*/ 0 w 8465007"/>
              <a:gd name="connsiteY8" fmla="*/ 1020134 h 6121037"/>
              <a:gd name="connsiteX0" fmla="*/ 0 w 8450846"/>
              <a:gd name="connsiteY0" fmla="*/ 1020134 h 6120680"/>
              <a:gd name="connsiteX1" fmla="*/ 1020134 w 8450846"/>
              <a:gd name="connsiteY1" fmla="*/ 0 h 6120680"/>
              <a:gd name="connsiteX2" fmla="*/ 7260786 w 8450846"/>
              <a:gd name="connsiteY2" fmla="*/ 0 h 6120680"/>
              <a:gd name="connsiteX3" fmla="*/ 7497414 w 8450846"/>
              <a:gd name="connsiteY3" fmla="*/ 1105836 h 6120680"/>
              <a:gd name="connsiteX4" fmla="*/ 8450846 w 8450846"/>
              <a:gd name="connsiteY4" fmla="*/ 5818178 h 6120680"/>
              <a:gd name="connsiteX5" fmla="*/ 7260786 w 8450846"/>
              <a:gd name="connsiteY5" fmla="*/ 6120680 h 6120680"/>
              <a:gd name="connsiteX6" fmla="*/ 1020134 w 8450846"/>
              <a:gd name="connsiteY6" fmla="*/ 6120680 h 6120680"/>
              <a:gd name="connsiteX7" fmla="*/ 0 w 8450846"/>
              <a:gd name="connsiteY7" fmla="*/ 5100546 h 6120680"/>
              <a:gd name="connsiteX8" fmla="*/ 0 w 8450846"/>
              <a:gd name="connsiteY8" fmla="*/ 1020134 h 6120680"/>
              <a:gd name="connsiteX0" fmla="*/ 0 w 8450846"/>
              <a:gd name="connsiteY0" fmla="*/ 1020134 h 6120680"/>
              <a:gd name="connsiteX1" fmla="*/ 1020134 w 8450846"/>
              <a:gd name="connsiteY1" fmla="*/ 0 h 6120680"/>
              <a:gd name="connsiteX2" fmla="*/ 7260786 w 8450846"/>
              <a:gd name="connsiteY2" fmla="*/ 0 h 6120680"/>
              <a:gd name="connsiteX3" fmla="*/ 7497414 w 8450846"/>
              <a:gd name="connsiteY3" fmla="*/ 1105836 h 6120680"/>
              <a:gd name="connsiteX4" fmla="*/ 8450846 w 8450846"/>
              <a:gd name="connsiteY4" fmla="*/ 5818178 h 6120680"/>
              <a:gd name="connsiteX5" fmla="*/ 7260786 w 8450846"/>
              <a:gd name="connsiteY5" fmla="*/ 6120680 h 6120680"/>
              <a:gd name="connsiteX6" fmla="*/ 1020134 w 8450846"/>
              <a:gd name="connsiteY6" fmla="*/ 6120680 h 6120680"/>
              <a:gd name="connsiteX7" fmla="*/ 0 w 8450846"/>
              <a:gd name="connsiteY7" fmla="*/ 5100546 h 6120680"/>
              <a:gd name="connsiteX8" fmla="*/ 0 w 8450846"/>
              <a:gd name="connsiteY8" fmla="*/ 1020134 h 6120680"/>
              <a:gd name="connsiteX0" fmla="*/ 0 w 8465007"/>
              <a:gd name="connsiteY0" fmla="*/ 1020134 h 6126734"/>
              <a:gd name="connsiteX1" fmla="*/ 1020134 w 8465007"/>
              <a:gd name="connsiteY1" fmla="*/ 0 h 6126734"/>
              <a:gd name="connsiteX2" fmla="*/ 7260786 w 8465007"/>
              <a:gd name="connsiteY2" fmla="*/ 0 h 6126734"/>
              <a:gd name="connsiteX3" fmla="*/ 7497414 w 8465007"/>
              <a:gd name="connsiteY3" fmla="*/ 1105836 h 6126734"/>
              <a:gd name="connsiteX4" fmla="*/ 8465007 w 8465007"/>
              <a:gd name="connsiteY4" fmla="*/ 5968649 h 6126734"/>
              <a:gd name="connsiteX5" fmla="*/ 7260786 w 8465007"/>
              <a:gd name="connsiteY5" fmla="*/ 6120680 h 6126734"/>
              <a:gd name="connsiteX6" fmla="*/ 1020134 w 8465007"/>
              <a:gd name="connsiteY6" fmla="*/ 6120680 h 6126734"/>
              <a:gd name="connsiteX7" fmla="*/ 0 w 8465007"/>
              <a:gd name="connsiteY7" fmla="*/ 5100546 h 6126734"/>
              <a:gd name="connsiteX8" fmla="*/ 0 w 8465007"/>
              <a:gd name="connsiteY8" fmla="*/ 1020134 h 6126734"/>
              <a:gd name="connsiteX0" fmla="*/ 0 w 8465007"/>
              <a:gd name="connsiteY0" fmla="*/ 1020134 h 6120680"/>
              <a:gd name="connsiteX1" fmla="*/ 1020134 w 8465007"/>
              <a:gd name="connsiteY1" fmla="*/ 0 h 6120680"/>
              <a:gd name="connsiteX2" fmla="*/ 7260786 w 8465007"/>
              <a:gd name="connsiteY2" fmla="*/ 0 h 6120680"/>
              <a:gd name="connsiteX3" fmla="*/ 7497414 w 8465007"/>
              <a:gd name="connsiteY3" fmla="*/ 1105836 h 6120680"/>
              <a:gd name="connsiteX4" fmla="*/ 8465007 w 8465007"/>
              <a:gd name="connsiteY4" fmla="*/ 5968649 h 6120680"/>
              <a:gd name="connsiteX5" fmla="*/ 7260786 w 8465007"/>
              <a:gd name="connsiteY5" fmla="*/ 6120680 h 6120680"/>
              <a:gd name="connsiteX6" fmla="*/ 1020134 w 8465007"/>
              <a:gd name="connsiteY6" fmla="*/ 6120680 h 6120680"/>
              <a:gd name="connsiteX7" fmla="*/ 0 w 8465007"/>
              <a:gd name="connsiteY7" fmla="*/ 5100546 h 6120680"/>
              <a:gd name="connsiteX8" fmla="*/ 0 w 8465007"/>
              <a:gd name="connsiteY8" fmla="*/ 1020134 h 6120680"/>
              <a:gd name="connsiteX0" fmla="*/ 0 w 8564130"/>
              <a:gd name="connsiteY0" fmla="*/ 1020134 h 6122888"/>
              <a:gd name="connsiteX1" fmla="*/ 1020134 w 8564130"/>
              <a:gd name="connsiteY1" fmla="*/ 0 h 6122888"/>
              <a:gd name="connsiteX2" fmla="*/ 7260786 w 8564130"/>
              <a:gd name="connsiteY2" fmla="*/ 0 h 6122888"/>
              <a:gd name="connsiteX3" fmla="*/ 7497414 w 8564130"/>
              <a:gd name="connsiteY3" fmla="*/ 1105836 h 6122888"/>
              <a:gd name="connsiteX4" fmla="*/ 8564130 w 8564130"/>
              <a:gd name="connsiteY4" fmla="*/ 6072821 h 6122888"/>
              <a:gd name="connsiteX5" fmla="*/ 7260786 w 8564130"/>
              <a:gd name="connsiteY5" fmla="*/ 6120680 h 6122888"/>
              <a:gd name="connsiteX6" fmla="*/ 1020134 w 8564130"/>
              <a:gd name="connsiteY6" fmla="*/ 6120680 h 6122888"/>
              <a:gd name="connsiteX7" fmla="*/ 0 w 8564130"/>
              <a:gd name="connsiteY7" fmla="*/ 5100546 h 6122888"/>
              <a:gd name="connsiteX8" fmla="*/ 0 w 8564130"/>
              <a:gd name="connsiteY8" fmla="*/ 1020134 h 6122888"/>
              <a:gd name="connsiteX0" fmla="*/ 0 w 8564130"/>
              <a:gd name="connsiteY0" fmla="*/ 1020134 h 6120680"/>
              <a:gd name="connsiteX1" fmla="*/ 1020134 w 8564130"/>
              <a:gd name="connsiteY1" fmla="*/ 0 h 6120680"/>
              <a:gd name="connsiteX2" fmla="*/ 7260786 w 8564130"/>
              <a:gd name="connsiteY2" fmla="*/ 0 h 6120680"/>
              <a:gd name="connsiteX3" fmla="*/ 7497414 w 8564130"/>
              <a:gd name="connsiteY3" fmla="*/ 1105836 h 6120680"/>
              <a:gd name="connsiteX4" fmla="*/ 8564130 w 8564130"/>
              <a:gd name="connsiteY4" fmla="*/ 6072821 h 6120680"/>
              <a:gd name="connsiteX5" fmla="*/ 7260786 w 8564130"/>
              <a:gd name="connsiteY5" fmla="*/ 6120680 h 6120680"/>
              <a:gd name="connsiteX6" fmla="*/ 1020134 w 8564130"/>
              <a:gd name="connsiteY6" fmla="*/ 6120680 h 6120680"/>
              <a:gd name="connsiteX7" fmla="*/ 0 w 8564130"/>
              <a:gd name="connsiteY7" fmla="*/ 5100546 h 6120680"/>
              <a:gd name="connsiteX8" fmla="*/ 0 w 8564130"/>
              <a:gd name="connsiteY8" fmla="*/ 1020134 h 6120680"/>
              <a:gd name="connsiteX0" fmla="*/ 0 w 8578291"/>
              <a:gd name="connsiteY0" fmla="*/ 1020134 h 6123051"/>
              <a:gd name="connsiteX1" fmla="*/ 1020134 w 8578291"/>
              <a:gd name="connsiteY1" fmla="*/ 0 h 6123051"/>
              <a:gd name="connsiteX2" fmla="*/ 7260786 w 8578291"/>
              <a:gd name="connsiteY2" fmla="*/ 0 h 6123051"/>
              <a:gd name="connsiteX3" fmla="*/ 7497414 w 8578291"/>
              <a:gd name="connsiteY3" fmla="*/ 1105836 h 6123051"/>
              <a:gd name="connsiteX4" fmla="*/ 8578291 w 8578291"/>
              <a:gd name="connsiteY4" fmla="*/ 6119120 h 6123051"/>
              <a:gd name="connsiteX5" fmla="*/ 7260786 w 8578291"/>
              <a:gd name="connsiteY5" fmla="*/ 6120680 h 6123051"/>
              <a:gd name="connsiteX6" fmla="*/ 1020134 w 8578291"/>
              <a:gd name="connsiteY6" fmla="*/ 6120680 h 6123051"/>
              <a:gd name="connsiteX7" fmla="*/ 0 w 8578291"/>
              <a:gd name="connsiteY7" fmla="*/ 5100546 h 6123051"/>
              <a:gd name="connsiteX8" fmla="*/ 0 w 8578291"/>
              <a:gd name="connsiteY8" fmla="*/ 1020134 h 6123051"/>
              <a:gd name="connsiteX0" fmla="*/ 0 w 8578291"/>
              <a:gd name="connsiteY0" fmla="*/ 1020134 h 6123051"/>
              <a:gd name="connsiteX1" fmla="*/ 1020134 w 8578291"/>
              <a:gd name="connsiteY1" fmla="*/ 0 h 6123051"/>
              <a:gd name="connsiteX2" fmla="*/ 8098098 w 8578291"/>
              <a:gd name="connsiteY2" fmla="*/ 0 h 6123051"/>
              <a:gd name="connsiteX3" fmla="*/ 7497414 w 8578291"/>
              <a:gd name="connsiteY3" fmla="*/ 1105836 h 6123051"/>
              <a:gd name="connsiteX4" fmla="*/ 8578291 w 8578291"/>
              <a:gd name="connsiteY4" fmla="*/ 6119120 h 6123051"/>
              <a:gd name="connsiteX5" fmla="*/ 7260786 w 8578291"/>
              <a:gd name="connsiteY5" fmla="*/ 6120680 h 6123051"/>
              <a:gd name="connsiteX6" fmla="*/ 1020134 w 8578291"/>
              <a:gd name="connsiteY6" fmla="*/ 6120680 h 6123051"/>
              <a:gd name="connsiteX7" fmla="*/ 0 w 8578291"/>
              <a:gd name="connsiteY7" fmla="*/ 5100546 h 6123051"/>
              <a:gd name="connsiteX8" fmla="*/ 0 w 8578291"/>
              <a:gd name="connsiteY8" fmla="*/ 1020134 h 6123051"/>
              <a:gd name="connsiteX0" fmla="*/ 0 w 8578291"/>
              <a:gd name="connsiteY0" fmla="*/ 1020134 h 6123051"/>
              <a:gd name="connsiteX1" fmla="*/ 1020134 w 8578291"/>
              <a:gd name="connsiteY1" fmla="*/ 0 h 6123051"/>
              <a:gd name="connsiteX2" fmla="*/ 8098098 w 8578291"/>
              <a:gd name="connsiteY2" fmla="*/ 0 h 6123051"/>
              <a:gd name="connsiteX3" fmla="*/ 8167265 w 8578291"/>
              <a:gd name="connsiteY3" fmla="*/ 1162931 h 6123051"/>
              <a:gd name="connsiteX4" fmla="*/ 8578291 w 8578291"/>
              <a:gd name="connsiteY4" fmla="*/ 6119120 h 6123051"/>
              <a:gd name="connsiteX5" fmla="*/ 7260786 w 8578291"/>
              <a:gd name="connsiteY5" fmla="*/ 6120680 h 6123051"/>
              <a:gd name="connsiteX6" fmla="*/ 1020134 w 8578291"/>
              <a:gd name="connsiteY6" fmla="*/ 6120680 h 6123051"/>
              <a:gd name="connsiteX7" fmla="*/ 0 w 8578291"/>
              <a:gd name="connsiteY7" fmla="*/ 5100546 h 6123051"/>
              <a:gd name="connsiteX8" fmla="*/ 0 w 8578291"/>
              <a:gd name="connsiteY8" fmla="*/ 1020134 h 6123051"/>
              <a:gd name="connsiteX0" fmla="*/ 0 w 8299187"/>
              <a:gd name="connsiteY0" fmla="*/ 1020134 h 6123051"/>
              <a:gd name="connsiteX1" fmla="*/ 1020134 w 8299187"/>
              <a:gd name="connsiteY1" fmla="*/ 0 h 6123051"/>
              <a:gd name="connsiteX2" fmla="*/ 8098098 w 8299187"/>
              <a:gd name="connsiteY2" fmla="*/ 0 h 6123051"/>
              <a:gd name="connsiteX3" fmla="*/ 8167265 w 8299187"/>
              <a:gd name="connsiteY3" fmla="*/ 1162931 h 6123051"/>
              <a:gd name="connsiteX4" fmla="*/ 8299187 w 8299187"/>
              <a:gd name="connsiteY4" fmla="*/ 6119120 h 6123051"/>
              <a:gd name="connsiteX5" fmla="*/ 7260786 w 8299187"/>
              <a:gd name="connsiteY5" fmla="*/ 6120680 h 6123051"/>
              <a:gd name="connsiteX6" fmla="*/ 1020134 w 8299187"/>
              <a:gd name="connsiteY6" fmla="*/ 6120680 h 6123051"/>
              <a:gd name="connsiteX7" fmla="*/ 0 w 8299187"/>
              <a:gd name="connsiteY7" fmla="*/ 5100546 h 6123051"/>
              <a:gd name="connsiteX8" fmla="*/ 0 w 8299187"/>
              <a:gd name="connsiteY8" fmla="*/ 1020134 h 6123051"/>
              <a:gd name="connsiteX0" fmla="*/ 0 w 8171576"/>
              <a:gd name="connsiteY0" fmla="*/ 1020134 h 6123051"/>
              <a:gd name="connsiteX1" fmla="*/ 1020134 w 8171576"/>
              <a:gd name="connsiteY1" fmla="*/ 0 h 6123051"/>
              <a:gd name="connsiteX2" fmla="*/ 8098098 w 8171576"/>
              <a:gd name="connsiteY2" fmla="*/ 0 h 6123051"/>
              <a:gd name="connsiteX3" fmla="*/ 8167265 w 8171576"/>
              <a:gd name="connsiteY3" fmla="*/ 1162931 h 6123051"/>
              <a:gd name="connsiteX4" fmla="*/ 8150331 w 8171576"/>
              <a:gd name="connsiteY4" fmla="*/ 6119120 h 6123051"/>
              <a:gd name="connsiteX5" fmla="*/ 7260786 w 8171576"/>
              <a:gd name="connsiteY5" fmla="*/ 6120680 h 6123051"/>
              <a:gd name="connsiteX6" fmla="*/ 1020134 w 8171576"/>
              <a:gd name="connsiteY6" fmla="*/ 6120680 h 6123051"/>
              <a:gd name="connsiteX7" fmla="*/ 0 w 8171576"/>
              <a:gd name="connsiteY7" fmla="*/ 5100546 h 6123051"/>
              <a:gd name="connsiteX8" fmla="*/ 0 w 8171576"/>
              <a:gd name="connsiteY8" fmla="*/ 1020134 h 6123051"/>
              <a:gd name="connsiteX0" fmla="*/ 0 w 8150774"/>
              <a:gd name="connsiteY0" fmla="*/ 1020134 h 6123051"/>
              <a:gd name="connsiteX1" fmla="*/ 1020134 w 8150774"/>
              <a:gd name="connsiteY1" fmla="*/ 0 h 6123051"/>
              <a:gd name="connsiteX2" fmla="*/ 8098098 w 8150774"/>
              <a:gd name="connsiteY2" fmla="*/ 0 h 6123051"/>
              <a:gd name="connsiteX3" fmla="*/ 8111445 w 8150774"/>
              <a:gd name="connsiteY3" fmla="*/ 1220026 h 6123051"/>
              <a:gd name="connsiteX4" fmla="*/ 8150331 w 8150774"/>
              <a:gd name="connsiteY4" fmla="*/ 6119120 h 6123051"/>
              <a:gd name="connsiteX5" fmla="*/ 7260786 w 8150774"/>
              <a:gd name="connsiteY5" fmla="*/ 6120680 h 6123051"/>
              <a:gd name="connsiteX6" fmla="*/ 1020134 w 8150774"/>
              <a:gd name="connsiteY6" fmla="*/ 6120680 h 6123051"/>
              <a:gd name="connsiteX7" fmla="*/ 0 w 8150774"/>
              <a:gd name="connsiteY7" fmla="*/ 5100546 h 6123051"/>
              <a:gd name="connsiteX8" fmla="*/ 0 w 8150774"/>
              <a:gd name="connsiteY8" fmla="*/ 1020134 h 6123051"/>
              <a:gd name="connsiteX0" fmla="*/ 0 w 8126465"/>
              <a:gd name="connsiteY0" fmla="*/ 1020134 h 6123051"/>
              <a:gd name="connsiteX1" fmla="*/ 1020134 w 8126465"/>
              <a:gd name="connsiteY1" fmla="*/ 0 h 6123051"/>
              <a:gd name="connsiteX2" fmla="*/ 8098098 w 8126465"/>
              <a:gd name="connsiteY2" fmla="*/ 0 h 6123051"/>
              <a:gd name="connsiteX3" fmla="*/ 8111445 w 8126465"/>
              <a:gd name="connsiteY3" fmla="*/ 1220026 h 6123051"/>
              <a:gd name="connsiteX4" fmla="*/ 8057296 w 8126465"/>
              <a:gd name="connsiteY4" fmla="*/ 6119120 h 6123051"/>
              <a:gd name="connsiteX5" fmla="*/ 7260786 w 8126465"/>
              <a:gd name="connsiteY5" fmla="*/ 6120680 h 6123051"/>
              <a:gd name="connsiteX6" fmla="*/ 1020134 w 8126465"/>
              <a:gd name="connsiteY6" fmla="*/ 6120680 h 6123051"/>
              <a:gd name="connsiteX7" fmla="*/ 0 w 8126465"/>
              <a:gd name="connsiteY7" fmla="*/ 5100546 h 6123051"/>
              <a:gd name="connsiteX8" fmla="*/ 0 w 8126465"/>
              <a:gd name="connsiteY8" fmla="*/ 1020134 h 6123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126465" h="6123051">
                <a:moveTo>
                  <a:pt x="0" y="1020134"/>
                </a:moveTo>
                <a:cubicBezTo>
                  <a:pt x="0" y="456730"/>
                  <a:pt x="456730" y="0"/>
                  <a:pt x="1020134" y="0"/>
                </a:cubicBezTo>
                <a:lnTo>
                  <a:pt x="8098098" y="0"/>
                </a:lnTo>
                <a:cubicBezTo>
                  <a:pt x="8136208" y="0"/>
                  <a:pt x="8130901" y="1250009"/>
                  <a:pt x="8111445" y="1220026"/>
                </a:cubicBezTo>
                <a:cubicBezTo>
                  <a:pt x="8105800" y="2872089"/>
                  <a:pt x="8062941" y="4467057"/>
                  <a:pt x="8057296" y="6119120"/>
                </a:cubicBezTo>
                <a:cubicBezTo>
                  <a:pt x="7505035" y="6126939"/>
                  <a:pt x="7824190" y="6120680"/>
                  <a:pt x="7260786" y="6120680"/>
                </a:cubicBezTo>
                <a:lnTo>
                  <a:pt x="1020134" y="6120680"/>
                </a:lnTo>
                <a:cubicBezTo>
                  <a:pt x="456730" y="6120680"/>
                  <a:pt x="0" y="5663950"/>
                  <a:pt x="0" y="5100546"/>
                </a:cubicBezTo>
                <a:lnTo>
                  <a:pt x="0" y="1020134"/>
                </a:lnTo>
                <a:close/>
              </a:path>
            </a:pathLst>
          </a:custGeom>
          <a:noFill/>
          <a:ln w="1143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275" tIns="19638" rIns="39275" bIns="19638"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73" name="矩形 272"/>
          <p:cNvSpPr/>
          <p:nvPr/>
        </p:nvSpPr>
        <p:spPr>
          <a:xfrm flipH="1">
            <a:off x="12739928" y="2203391"/>
            <a:ext cx="96611" cy="863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74" name="矩形 273"/>
          <p:cNvSpPr/>
          <p:nvPr/>
        </p:nvSpPr>
        <p:spPr>
          <a:xfrm flipH="1">
            <a:off x="12143671" y="2184343"/>
            <a:ext cx="601896" cy="86333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79" name="矩形 278"/>
          <p:cNvSpPr/>
          <p:nvPr/>
        </p:nvSpPr>
        <p:spPr>
          <a:xfrm rot="5400000" flipH="1">
            <a:off x="21896658" y="3847202"/>
            <a:ext cx="131500" cy="10238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0" name="矩形 279"/>
          <p:cNvSpPr/>
          <p:nvPr/>
        </p:nvSpPr>
        <p:spPr>
          <a:xfrm rot="5400000" flipH="1">
            <a:off x="21894979" y="4864183"/>
            <a:ext cx="134857" cy="10238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1" name="矩形 280"/>
          <p:cNvSpPr/>
          <p:nvPr/>
        </p:nvSpPr>
        <p:spPr>
          <a:xfrm rot="5400000" flipH="1">
            <a:off x="21512792" y="4366168"/>
            <a:ext cx="899231" cy="10238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2" name="文字方塊 281"/>
          <p:cNvSpPr txBox="1"/>
          <p:nvPr/>
        </p:nvSpPr>
        <p:spPr>
          <a:xfrm>
            <a:off x="21271894" y="4449824"/>
            <a:ext cx="1413636" cy="810472"/>
          </a:xfrm>
          <a:prstGeom prst="rect">
            <a:avLst/>
          </a:prstGeom>
          <a:noFill/>
        </p:spPr>
        <p:txBody>
          <a:bodyPr wrap="square" lIns="179383" tIns="89693" rIns="179383" bIns="89693" rtlCol="0">
            <a:spAutoFit/>
          </a:bodyPr>
          <a:lstStyle/>
          <a:p>
            <a:pPr algn="ctr"/>
            <a:r>
              <a:rPr lang="zh-TW" altLang="en-US" sz="3900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校門</a:t>
            </a:r>
          </a:p>
        </p:txBody>
      </p:sp>
      <p:sp>
        <p:nvSpPr>
          <p:cNvPr id="298" name="文字方塊 297"/>
          <p:cNvSpPr txBox="1"/>
          <p:nvPr/>
        </p:nvSpPr>
        <p:spPr>
          <a:xfrm>
            <a:off x="12142330" y="2078276"/>
            <a:ext cx="565146" cy="1181413"/>
          </a:xfrm>
          <a:prstGeom prst="rect">
            <a:avLst/>
          </a:prstGeom>
          <a:noFill/>
        </p:spPr>
        <p:txBody>
          <a:bodyPr vert="eaVert" wrap="square" lIns="36000" tIns="36000" rIns="36000" bIns="36000" rtlCol="0">
            <a:spAutoFit/>
          </a:bodyPr>
          <a:lstStyle/>
          <a:p>
            <a:pPr algn="ctr"/>
            <a:r>
              <a:rPr lang="zh-TW" altLang="en-US" sz="3200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側門</a:t>
            </a:r>
          </a:p>
        </p:txBody>
      </p:sp>
      <p:sp>
        <p:nvSpPr>
          <p:cNvPr id="666" name="矩形 665"/>
          <p:cNvSpPr/>
          <p:nvPr/>
        </p:nvSpPr>
        <p:spPr>
          <a:xfrm>
            <a:off x="5772370" y="3470783"/>
            <a:ext cx="8327378" cy="176533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89" name="矩形 688"/>
          <p:cNvSpPr/>
          <p:nvPr/>
        </p:nvSpPr>
        <p:spPr>
          <a:xfrm>
            <a:off x="7491231" y="3470783"/>
            <a:ext cx="275426" cy="1765337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690" name="直線接點 689"/>
          <p:cNvCxnSpPr/>
          <p:nvPr/>
        </p:nvCxnSpPr>
        <p:spPr>
          <a:xfrm>
            <a:off x="7491231" y="3724917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1" name="直線接點 690"/>
          <p:cNvCxnSpPr/>
          <p:nvPr/>
        </p:nvCxnSpPr>
        <p:spPr>
          <a:xfrm>
            <a:off x="7487978" y="3932410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2" name="直線接點 691"/>
          <p:cNvCxnSpPr/>
          <p:nvPr/>
        </p:nvCxnSpPr>
        <p:spPr>
          <a:xfrm>
            <a:off x="7491231" y="4122117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3" name="直線接點 692"/>
          <p:cNvCxnSpPr/>
          <p:nvPr/>
        </p:nvCxnSpPr>
        <p:spPr>
          <a:xfrm>
            <a:off x="7491231" y="4317754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4" name="直線接點 693"/>
          <p:cNvCxnSpPr/>
          <p:nvPr/>
        </p:nvCxnSpPr>
        <p:spPr>
          <a:xfrm>
            <a:off x="7491231" y="4503509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5" name="直線接點 694"/>
          <p:cNvCxnSpPr/>
          <p:nvPr/>
        </p:nvCxnSpPr>
        <p:spPr>
          <a:xfrm>
            <a:off x="7491931" y="4695193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6" name="直線接點 695"/>
          <p:cNvCxnSpPr/>
          <p:nvPr/>
        </p:nvCxnSpPr>
        <p:spPr>
          <a:xfrm>
            <a:off x="7491931" y="4888853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7" name="直線接點 696"/>
          <p:cNvCxnSpPr/>
          <p:nvPr/>
        </p:nvCxnSpPr>
        <p:spPr>
          <a:xfrm>
            <a:off x="7491931" y="5090418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0" name="矩形 679"/>
          <p:cNvSpPr/>
          <p:nvPr/>
        </p:nvSpPr>
        <p:spPr>
          <a:xfrm>
            <a:off x="10471694" y="3470783"/>
            <a:ext cx="275426" cy="1765337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681" name="直線接點 680"/>
          <p:cNvCxnSpPr/>
          <p:nvPr/>
        </p:nvCxnSpPr>
        <p:spPr>
          <a:xfrm>
            <a:off x="10471694" y="3724917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2" name="直線接點 681"/>
          <p:cNvCxnSpPr/>
          <p:nvPr/>
        </p:nvCxnSpPr>
        <p:spPr>
          <a:xfrm>
            <a:off x="10468441" y="3932410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3" name="直線接點 682"/>
          <p:cNvCxnSpPr/>
          <p:nvPr/>
        </p:nvCxnSpPr>
        <p:spPr>
          <a:xfrm>
            <a:off x="10471694" y="4122117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4" name="直線接點 683"/>
          <p:cNvCxnSpPr/>
          <p:nvPr/>
        </p:nvCxnSpPr>
        <p:spPr>
          <a:xfrm>
            <a:off x="10471694" y="4317754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5" name="直線接點 684"/>
          <p:cNvCxnSpPr/>
          <p:nvPr/>
        </p:nvCxnSpPr>
        <p:spPr>
          <a:xfrm>
            <a:off x="10471694" y="4503509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6" name="直線接點 685"/>
          <p:cNvCxnSpPr/>
          <p:nvPr/>
        </p:nvCxnSpPr>
        <p:spPr>
          <a:xfrm>
            <a:off x="10472394" y="4695193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7" name="直線接點 686"/>
          <p:cNvCxnSpPr/>
          <p:nvPr/>
        </p:nvCxnSpPr>
        <p:spPr>
          <a:xfrm>
            <a:off x="10472394" y="4888853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8" name="直線接點 687"/>
          <p:cNvCxnSpPr/>
          <p:nvPr/>
        </p:nvCxnSpPr>
        <p:spPr>
          <a:xfrm>
            <a:off x="10472394" y="5090418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9" name="直線接點 668"/>
          <p:cNvCxnSpPr/>
          <p:nvPr/>
        </p:nvCxnSpPr>
        <p:spPr>
          <a:xfrm>
            <a:off x="5773070" y="4353452"/>
            <a:ext cx="17188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0" name="直線接點 669"/>
          <p:cNvCxnSpPr/>
          <p:nvPr/>
        </p:nvCxnSpPr>
        <p:spPr>
          <a:xfrm>
            <a:off x="7767356" y="4357276"/>
            <a:ext cx="27010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1" name="直線接點 670"/>
          <p:cNvCxnSpPr/>
          <p:nvPr/>
        </p:nvCxnSpPr>
        <p:spPr>
          <a:xfrm flipV="1">
            <a:off x="10747820" y="4353452"/>
            <a:ext cx="2519191" cy="3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2" name="直線接點 671"/>
          <p:cNvCxnSpPr/>
          <p:nvPr/>
        </p:nvCxnSpPr>
        <p:spPr>
          <a:xfrm flipV="1">
            <a:off x="6056977" y="3470783"/>
            <a:ext cx="0" cy="1765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3" name="直線接點 672"/>
          <p:cNvCxnSpPr/>
          <p:nvPr/>
        </p:nvCxnSpPr>
        <p:spPr>
          <a:xfrm flipV="1">
            <a:off x="6776399" y="3470783"/>
            <a:ext cx="0" cy="1765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4" name="直線接點 673"/>
          <p:cNvCxnSpPr/>
          <p:nvPr/>
        </p:nvCxnSpPr>
        <p:spPr>
          <a:xfrm flipV="1">
            <a:off x="8602624" y="3470783"/>
            <a:ext cx="0" cy="1765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5" name="直線接點 674"/>
          <p:cNvCxnSpPr/>
          <p:nvPr/>
        </p:nvCxnSpPr>
        <p:spPr>
          <a:xfrm flipV="1">
            <a:off x="9432727" y="3470783"/>
            <a:ext cx="0" cy="1765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6" name="直線接點 675"/>
          <p:cNvCxnSpPr/>
          <p:nvPr/>
        </p:nvCxnSpPr>
        <p:spPr>
          <a:xfrm flipV="1">
            <a:off x="9709428" y="3470783"/>
            <a:ext cx="0" cy="1765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7" name="直線接點 676"/>
          <p:cNvCxnSpPr/>
          <p:nvPr/>
        </p:nvCxnSpPr>
        <p:spPr>
          <a:xfrm flipV="1">
            <a:off x="11519842" y="3470783"/>
            <a:ext cx="0" cy="1765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8" name="直線接點 677"/>
          <p:cNvCxnSpPr/>
          <p:nvPr/>
        </p:nvCxnSpPr>
        <p:spPr>
          <a:xfrm flipV="1">
            <a:off x="13267010" y="3470783"/>
            <a:ext cx="0" cy="1765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9" name="直線接點 678"/>
          <p:cNvCxnSpPr/>
          <p:nvPr/>
        </p:nvCxnSpPr>
        <p:spPr>
          <a:xfrm flipV="1">
            <a:off x="12373662" y="3470783"/>
            <a:ext cx="0" cy="8864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1" name="文字方塊 310"/>
          <p:cNvSpPr txBox="1"/>
          <p:nvPr/>
        </p:nvSpPr>
        <p:spPr>
          <a:xfrm>
            <a:off x="6052610" y="4538425"/>
            <a:ext cx="633979" cy="415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12" name="文字方塊 311"/>
          <p:cNvSpPr txBox="1"/>
          <p:nvPr/>
        </p:nvSpPr>
        <p:spPr>
          <a:xfrm>
            <a:off x="6776398" y="4538425"/>
            <a:ext cx="617348" cy="415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13" name="文字方塊 312"/>
          <p:cNvSpPr txBox="1"/>
          <p:nvPr/>
        </p:nvSpPr>
        <p:spPr>
          <a:xfrm>
            <a:off x="7767356" y="4538425"/>
            <a:ext cx="620674" cy="415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14" name="文字方塊 313"/>
          <p:cNvSpPr txBox="1"/>
          <p:nvPr/>
        </p:nvSpPr>
        <p:spPr>
          <a:xfrm>
            <a:off x="8563758" y="4538425"/>
            <a:ext cx="645621" cy="415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15" name="文字方塊 314"/>
          <p:cNvSpPr txBox="1"/>
          <p:nvPr/>
        </p:nvSpPr>
        <p:spPr>
          <a:xfrm>
            <a:off x="9808409" y="4538425"/>
            <a:ext cx="600717" cy="415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16" name="文字方塊 315"/>
          <p:cNvSpPr txBox="1"/>
          <p:nvPr/>
        </p:nvSpPr>
        <p:spPr>
          <a:xfrm>
            <a:off x="10811830" y="4538425"/>
            <a:ext cx="575889" cy="400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17" name="文字方塊 316"/>
          <p:cNvSpPr txBox="1"/>
          <p:nvPr/>
        </p:nvSpPr>
        <p:spPr>
          <a:xfrm>
            <a:off x="12355470" y="4308230"/>
            <a:ext cx="4411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源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班</a:t>
            </a:r>
          </a:p>
        </p:txBody>
      </p:sp>
      <p:sp>
        <p:nvSpPr>
          <p:cNvPr id="318" name="文字方塊 317"/>
          <p:cNvSpPr txBox="1"/>
          <p:nvPr/>
        </p:nvSpPr>
        <p:spPr>
          <a:xfrm>
            <a:off x="6052610" y="3576209"/>
            <a:ext cx="633979" cy="415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19" name="文字方塊 318"/>
          <p:cNvSpPr txBox="1"/>
          <p:nvPr/>
        </p:nvSpPr>
        <p:spPr>
          <a:xfrm>
            <a:off x="6857951" y="3576209"/>
            <a:ext cx="617348" cy="415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20" name="文字方塊 319"/>
          <p:cNvSpPr txBox="1"/>
          <p:nvPr/>
        </p:nvSpPr>
        <p:spPr>
          <a:xfrm>
            <a:off x="7861372" y="3576209"/>
            <a:ext cx="617348" cy="415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21" name="文字方塊 320"/>
          <p:cNvSpPr txBox="1"/>
          <p:nvPr/>
        </p:nvSpPr>
        <p:spPr>
          <a:xfrm>
            <a:off x="8572671" y="3576209"/>
            <a:ext cx="635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22" name="文字方塊 321"/>
          <p:cNvSpPr txBox="1"/>
          <p:nvPr/>
        </p:nvSpPr>
        <p:spPr>
          <a:xfrm>
            <a:off x="9773773" y="3576209"/>
            <a:ext cx="600717" cy="415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23" name="文字方塊 322"/>
          <p:cNvSpPr txBox="1"/>
          <p:nvPr/>
        </p:nvSpPr>
        <p:spPr>
          <a:xfrm>
            <a:off x="10811829" y="3576209"/>
            <a:ext cx="575889" cy="400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24" name="文字方塊 323"/>
          <p:cNvSpPr txBox="1"/>
          <p:nvPr/>
        </p:nvSpPr>
        <p:spPr>
          <a:xfrm>
            <a:off x="11578360" y="3576209"/>
            <a:ext cx="640631" cy="415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G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25" name="文字方塊 324"/>
          <p:cNvSpPr txBox="1"/>
          <p:nvPr/>
        </p:nvSpPr>
        <p:spPr>
          <a:xfrm>
            <a:off x="12506709" y="3688986"/>
            <a:ext cx="723787" cy="73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音樂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教室</a:t>
            </a:r>
          </a:p>
        </p:txBody>
      </p:sp>
      <p:sp>
        <p:nvSpPr>
          <p:cNvPr id="326" name="文字方塊 325"/>
          <p:cNvSpPr txBox="1"/>
          <p:nvPr/>
        </p:nvSpPr>
        <p:spPr>
          <a:xfrm>
            <a:off x="13474005" y="3990118"/>
            <a:ext cx="457688" cy="73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廚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房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27" name="文字方塊 326"/>
          <p:cNvSpPr txBox="1"/>
          <p:nvPr/>
        </p:nvSpPr>
        <p:spPr>
          <a:xfrm>
            <a:off x="5734476" y="3697673"/>
            <a:ext cx="351249" cy="4789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廁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28" name="文字方塊 327"/>
          <p:cNvSpPr txBox="1"/>
          <p:nvPr/>
        </p:nvSpPr>
        <p:spPr>
          <a:xfrm>
            <a:off x="5734476" y="4571013"/>
            <a:ext cx="351249" cy="4789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廁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29" name="文字方塊 328"/>
          <p:cNvSpPr txBox="1"/>
          <p:nvPr/>
        </p:nvSpPr>
        <p:spPr>
          <a:xfrm>
            <a:off x="3893267" y="5751905"/>
            <a:ext cx="510909" cy="2873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廁所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30" name="文字方塊 329"/>
          <p:cNvSpPr txBox="1"/>
          <p:nvPr/>
        </p:nvSpPr>
        <p:spPr>
          <a:xfrm>
            <a:off x="4841956" y="5751905"/>
            <a:ext cx="510909" cy="2873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廁所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31" name="矩形 330"/>
          <p:cNvSpPr/>
          <p:nvPr/>
        </p:nvSpPr>
        <p:spPr>
          <a:xfrm>
            <a:off x="3571297" y="5751905"/>
            <a:ext cx="2201773" cy="369994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57" name="矩形 656"/>
          <p:cNvSpPr/>
          <p:nvPr/>
        </p:nvSpPr>
        <p:spPr>
          <a:xfrm rot="5400000">
            <a:off x="4534134" y="6649239"/>
            <a:ext cx="282955" cy="2194915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658" name="直線接點 657"/>
          <p:cNvCxnSpPr/>
          <p:nvPr/>
        </p:nvCxnSpPr>
        <p:spPr>
          <a:xfrm rot="5400000">
            <a:off x="5315617" y="7746697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9" name="直線接點 658"/>
          <p:cNvCxnSpPr/>
          <p:nvPr/>
        </p:nvCxnSpPr>
        <p:spPr>
          <a:xfrm rot="5400000">
            <a:off x="5057633" y="7743355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0" name="直線接點 659"/>
          <p:cNvCxnSpPr/>
          <p:nvPr/>
        </p:nvCxnSpPr>
        <p:spPr>
          <a:xfrm rot="5400000">
            <a:off x="4821761" y="7746697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1" name="直線接點 660"/>
          <p:cNvCxnSpPr/>
          <p:nvPr/>
        </p:nvCxnSpPr>
        <p:spPr>
          <a:xfrm rot="5400000">
            <a:off x="4578519" y="7746697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2" name="直線接點 661"/>
          <p:cNvCxnSpPr/>
          <p:nvPr/>
        </p:nvCxnSpPr>
        <p:spPr>
          <a:xfrm rot="5400000">
            <a:off x="4347562" y="7746697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3" name="直線接點 662"/>
          <p:cNvCxnSpPr/>
          <p:nvPr/>
        </p:nvCxnSpPr>
        <p:spPr>
          <a:xfrm rot="5400000">
            <a:off x="4109233" y="7747416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4" name="直線接點 663"/>
          <p:cNvCxnSpPr/>
          <p:nvPr/>
        </p:nvCxnSpPr>
        <p:spPr>
          <a:xfrm rot="5400000">
            <a:off x="3868448" y="7747416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5" name="直線接點 664"/>
          <p:cNvCxnSpPr/>
          <p:nvPr/>
        </p:nvCxnSpPr>
        <p:spPr>
          <a:xfrm rot="5400000">
            <a:off x="3617834" y="7747416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8" name="矩形 647"/>
          <p:cNvSpPr/>
          <p:nvPr/>
        </p:nvSpPr>
        <p:spPr>
          <a:xfrm>
            <a:off x="6692513" y="15294071"/>
            <a:ext cx="275426" cy="167781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649" name="直線接點 648"/>
          <p:cNvCxnSpPr/>
          <p:nvPr/>
        </p:nvCxnSpPr>
        <p:spPr>
          <a:xfrm>
            <a:off x="6692513" y="15535606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0" name="直線接點 649"/>
          <p:cNvCxnSpPr/>
          <p:nvPr/>
        </p:nvCxnSpPr>
        <p:spPr>
          <a:xfrm>
            <a:off x="6689260" y="15732812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1" name="直線接點 650"/>
          <p:cNvCxnSpPr/>
          <p:nvPr/>
        </p:nvCxnSpPr>
        <p:spPr>
          <a:xfrm>
            <a:off x="6692513" y="15913115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2" name="直線接點 651"/>
          <p:cNvCxnSpPr/>
          <p:nvPr/>
        </p:nvCxnSpPr>
        <p:spPr>
          <a:xfrm>
            <a:off x="6692513" y="16099052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3" name="直線接點 652"/>
          <p:cNvCxnSpPr/>
          <p:nvPr/>
        </p:nvCxnSpPr>
        <p:spPr>
          <a:xfrm>
            <a:off x="6692513" y="16275598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4" name="直線接點 653"/>
          <p:cNvCxnSpPr/>
          <p:nvPr/>
        </p:nvCxnSpPr>
        <p:spPr>
          <a:xfrm>
            <a:off x="6693213" y="16457779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5" name="直線接點 654"/>
          <p:cNvCxnSpPr/>
          <p:nvPr/>
        </p:nvCxnSpPr>
        <p:spPr>
          <a:xfrm>
            <a:off x="6693213" y="16641839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6" name="直線接點 655"/>
          <p:cNvCxnSpPr/>
          <p:nvPr/>
        </p:nvCxnSpPr>
        <p:spPr>
          <a:xfrm>
            <a:off x="6693213" y="16833410"/>
            <a:ext cx="2754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4" name="直線接點 333"/>
          <p:cNvCxnSpPr/>
          <p:nvPr/>
        </p:nvCxnSpPr>
        <p:spPr>
          <a:xfrm>
            <a:off x="3578154" y="6901017"/>
            <a:ext cx="21949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5" name="直線接點 334"/>
          <p:cNvCxnSpPr/>
          <p:nvPr/>
        </p:nvCxnSpPr>
        <p:spPr>
          <a:xfrm flipV="1">
            <a:off x="9028926" y="7173799"/>
            <a:ext cx="36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6" name="直線接點 335"/>
          <p:cNvCxnSpPr>
            <a:cxnSpLocks/>
          </p:cNvCxnSpPr>
          <p:nvPr/>
        </p:nvCxnSpPr>
        <p:spPr>
          <a:xfrm flipV="1">
            <a:off x="4672183" y="5751906"/>
            <a:ext cx="0" cy="18458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7" name="直線接點 336"/>
          <p:cNvCxnSpPr>
            <a:stCxn id="331" idx="2"/>
            <a:endCxn id="657" idx="3"/>
          </p:cNvCxnSpPr>
          <p:nvPr/>
        </p:nvCxnSpPr>
        <p:spPr>
          <a:xfrm flipV="1">
            <a:off x="4672183" y="7888175"/>
            <a:ext cx="3429" cy="15636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8" name="直線接點 337"/>
          <p:cNvCxnSpPr/>
          <p:nvPr/>
        </p:nvCxnSpPr>
        <p:spPr>
          <a:xfrm flipV="1">
            <a:off x="11367313" y="6291133"/>
            <a:ext cx="0" cy="1765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1" name="直線接點 350"/>
          <p:cNvCxnSpPr/>
          <p:nvPr/>
        </p:nvCxnSpPr>
        <p:spPr>
          <a:xfrm flipV="1">
            <a:off x="10200576" y="6275329"/>
            <a:ext cx="0" cy="17598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8" name="直線接點 377"/>
          <p:cNvCxnSpPr/>
          <p:nvPr/>
        </p:nvCxnSpPr>
        <p:spPr>
          <a:xfrm>
            <a:off x="3578154" y="6053920"/>
            <a:ext cx="21949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9" name="直線接點 378"/>
          <p:cNvCxnSpPr>
            <a:cxnSpLocks/>
          </p:cNvCxnSpPr>
          <p:nvPr/>
        </p:nvCxnSpPr>
        <p:spPr>
          <a:xfrm>
            <a:off x="3578154" y="8694134"/>
            <a:ext cx="11017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1" name="文字方塊 380"/>
          <p:cNvSpPr txBox="1"/>
          <p:nvPr/>
        </p:nvSpPr>
        <p:spPr>
          <a:xfrm>
            <a:off x="3692936" y="6289902"/>
            <a:ext cx="633979" cy="415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82" name="文字方塊 381"/>
          <p:cNvSpPr txBox="1"/>
          <p:nvPr/>
        </p:nvSpPr>
        <p:spPr>
          <a:xfrm>
            <a:off x="3692936" y="7102194"/>
            <a:ext cx="617348" cy="415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83" name="文字方塊 382"/>
          <p:cNvSpPr txBox="1"/>
          <p:nvPr/>
        </p:nvSpPr>
        <p:spPr>
          <a:xfrm>
            <a:off x="3692936" y="8114680"/>
            <a:ext cx="620674" cy="415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84" name="文字方塊 383"/>
          <p:cNvSpPr txBox="1"/>
          <p:nvPr/>
        </p:nvSpPr>
        <p:spPr>
          <a:xfrm>
            <a:off x="3692936" y="8903353"/>
            <a:ext cx="645621" cy="415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86" name="文字方塊 385"/>
          <p:cNvSpPr txBox="1"/>
          <p:nvPr/>
        </p:nvSpPr>
        <p:spPr>
          <a:xfrm>
            <a:off x="3692936" y="10608592"/>
            <a:ext cx="580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87" name="文字方塊 386"/>
          <p:cNvSpPr txBox="1"/>
          <p:nvPr/>
        </p:nvSpPr>
        <p:spPr>
          <a:xfrm>
            <a:off x="3692936" y="11450554"/>
            <a:ext cx="5757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三</a:t>
            </a:r>
            <a:r>
              <a:rPr lang="en-US" altLang="zh-TW" dirty="0"/>
              <a:t>F</a:t>
            </a:r>
            <a:endParaRPr lang="zh-TW" altLang="en-US" dirty="0"/>
          </a:p>
        </p:txBody>
      </p:sp>
      <p:sp>
        <p:nvSpPr>
          <p:cNvPr id="389" name="文字方塊 388"/>
          <p:cNvSpPr txBox="1"/>
          <p:nvPr/>
        </p:nvSpPr>
        <p:spPr>
          <a:xfrm>
            <a:off x="3692936" y="12537644"/>
            <a:ext cx="6303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G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91" name="文字方塊 390"/>
          <p:cNvSpPr txBox="1"/>
          <p:nvPr/>
        </p:nvSpPr>
        <p:spPr>
          <a:xfrm>
            <a:off x="4677559" y="6245629"/>
            <a:ext cx="1043104" cy="351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健康中心</a:t>
            </a:r>
          </a:p>
        </p:txBody>
      </p:sp>
      <p:sp>
        <p:nvSpPr>
          <p:cNvPr id="392" name="文字方塊 391"/>
          <p:cNvSpPr txBox="1"/>
          <p:nvPr/>
        </p:nvSpPr>
        <p:spPr>
          <a:xfrm>
            <a:off x="4736057" y="7134121"/>
            <a:ext cx="830226" cy="351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輔導處</a:t>
            </a:r>
          </a:p>
        </p:txBody>
      </p:sp>
      <p:sp>
        <p:nvSpPr>
          <p:cNvPr id="393" name="文字方塊 392"/>
          <p:cNvSpPr txBox="1"/>
          <p:nvPr/>
        </p:nvSpPr>
        <p:spPr>
          <a:xfrm>
            <a:off x="4783997" y="8518537"/>
            <a:ext cx="830226" cy="351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會議室</a:t>
            </a:r>
          </a:p>
        </p:txBody>
      </p:sp>
      <p:sp>
        <p:nvSpPr>
          <p:cNvPr id="395" name="文字方塊 394"/>
          <p:cNvSpPr txBox="1"/>
          <p:nvPr/>
        </p:nvSpPr>
        <p:spPr>
          <a:xfrm>
            <a:off x="4783996" y="10464922"/>
            <a:ext cx="830226" cy="351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會計室</a:t>
            </a:r>
          </a:p>
        </p:txBody>
      </p:sp>
      <p:sp>
        <p:nvSpPr>
          <p:cNvPr id="396" name="文字方塊 395"/>
          <p:cNvSpPr txBox="1"/>
          <p:nvPr/>
        </p:nvSpPr>
        <p:spPr>
          <a:xfrm>
            <a:off x="4781941" y="10848043"/>
            <a:ext cx="830226" cy="351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人事室</a:t>
            </a:r>
          </a:p>
        </p:txBody>
      </p:sp>
      <p:sp>
        <p:nvSpPr>
          <p:cNvPr id="398" name="文字方塊 397"/>
          <p:cNvSpPr txBox="1"/>
          <p:nvPr/>
        </p:nvSpPr>
        <p:spPr>
          <a:xfrm>
            <a:off x="4781940" y="12541529"/>
            <a:ext cx="830226" cy="351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學務處</a:t>
            </a:r>
          </a:p>
        </p:txBody>
      </p:sp>
      <p:sp>
        <p:nvSpPr>
          <p:cNvPr id="400" name="文字方塊 399"/>
          <p:cNvSpPr txBox="1"/>
          <p:nvPr/>
        </p:nvSpPr>
        <p:spPr>
          <a:xfrm>
            <a:off x="9547748" y="6530883"/>
            <a:ext cx="633979" cy="415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01" name="文字方塊 400"/>
          <p:cNvSpPr txBox="1"/>
          <p:nvPr/>
        </p:nvSpPr>
        <p:spPr>
          <a:xfrm>
            <a:off x="9564379" y="7379435"/>
            <a:ext cx="617348" cy="415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02" name="文字方塊 401"/>
          <p:cNvSpPr txBox="1"/>
          <p:nvPr/>
        </p:nvSpPr>
        <p:spPr>
          <a:xfrm>
            <a:off x="9536106" y="9947505"/>
            <a:ext cx="645621" cy="415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03" name="文字方塊 402"/>
          <p:cNvSpPr txBox="1"/>
          <p:nvPr/>
        </p:nvSpPr>
        <p:spPr>
          <a:xfrm>
            <a:off x="9561053" y="8695829"/>
            <a:ext cx="620674" cy="415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04" name="文字方塊 403"/>
          <p:cNvSpPr txBox="1"/>
          <p:nvPr/>
        </p:nvSpPr>
        <p:spPr>
          <a:xfrm>
            <a:off x="9601119" y="11180161"/>
            <a:ext cx="580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05" name="文字方塊 404"/>
          <p:cNvSpPr txBox="1"/>
          <p:nvPr/>
        </p:nvSpPr>
        <p:spPr>
          <a:xfrm>
            <a:off x="9605928" y="12685199"/>
            <a:ext cx="5757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06" name="文字方塊 405"/>
          <p:cNvSpPr txBox="1"/>
          <p:nvPr/>
        </p:nvSpPr>
        <p:spPr>
          <a:xfrm>
            <a:off x="9562647" y="13621380"/>
            <a:ext cx="619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08" name="文字方塊 407"/>
          <p:cNvSpPr txBox="1"/>
          <p:nvPr/>
        </p:nvSpPr>
        <p:spPr>
          <a:xfrm>
            <a:off x="10800775" y="11199237"/>
            <a:ext cx="5757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09" name="文字方塊 408"/>
          <p:cNvSpPr txBox="1"/>
          <p:nvPr/>
        </p:nvSpPr>
        <p:spPr>
          <a:xfrm>
            <a:off x="10778333" y="6519275"/>
            <a:ext cx="5982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10" name="文字方塊 409"/>
          <p:cNvSpPr txBox="1"/>
          <p:nvPr/>
        </p:nvSpPr>
        <p:spPr>
          <a:xfrm>
            <a:off x="10763906" y="7383391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11" name="文字方塊 410"/>
          <p:cNvSpPr txBox="1"/>
          <p:nvPr/>
        </p:nvSpPr>
        <p:spPr>
          <a:xfrm>
            <a:off x="10741464" y="8702661"/>
            <a:ext cx="635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12" name="文字方塊 411"/>
          <p:cNvSpPr txBox="1"/>
          <p:nvPr/>
        </p:nvSpPr>
        <p:spPr>
          <a:xfrm>
            <a:off x="10795966" y="9938959"/>
            <a:ext cx="580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13" name="文字方塊 412"/>
          <p:cNvSpPr txBox="1"/>
          <p:nvPr/>
        </p:nvSpPr>
        <p:spPr>
          <a:xfrm>
            <a:off x="10757494" y="12685199"/>
            <a:ext cx="619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14" name="文字方塊 413"/>
          <p:cNvSpPr txBox="1"/>
          <p:nvPr/>
        </p:nvSpPr>
        <p:spPr>
          <a:xfrm>
            <a:off x="10778333" y="13603997"/>
            <a:ext cx="5982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33" name="矩形 632"/>
          <p:cNvSpPr/>
          <p:nvPr/>
        </p:nvSpPr>
        <p:spPr>
          <a:xfrm rot="5400000">
            <a:off x="10247642" y="5930009"/>
            <a:ext cx="282955" cy="4500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634" name="直線接點 633"/>
          <p:cNvCxnSpPr/>
          <p:nvPr/>
        </p:nvCxnSpPr>
        <p:spPr>
          <a:xfrm rot="5400000">
            <a:off x="10714135" y="8180008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5" name="直線接點 634"/>
          <p:cNvCxnSpPr/>
          <p:nvPr/>
        </p:nvCxnSpPr>
        <p:spPr>
          <a:xfrm rot="5400000">
            <a:off x="10456151" y="8176666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6" name="直線接點 635"/>
          <p:cNvCxnSpPr/>
          <p:nvPr/>
        </p:nvCxnSpPr>
        <p:spPr>
          <a:xfrm rot="5400000">
            <a:off x="10220279" y="8180008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7" name="直線接點 636"/>
          <p:cNvCxnSpPr/>
          <p:nvPr/>
        </p:nvCxnSpPr>
        <p:spPr>
          <a:xfrm rot="5400000">
            <a:off x="9977036" y="8180008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8" name="直線接點 637"/>
          <p:cNvCxnSpPr/>
          <p:nvPr/>
        </p:nvCxnSpPr>
        <p:spPr>
          <a:xfrm rot="5400000">
            <a:off x="9746078" y="8180008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9" name="直線接點 638"/>
          <p:cNvCxnSpPr/>
          <p:nvPr/>
        </p:nvCxnSpPr>
        <p:spPr>
          <a:xfrm rot="5400000">
            <a:off x="9507750" y="8180727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0" name="直線接點 639"/>
          <p:cNvCxnSpPr/>
          <p:nvPr/>
        </p:nvCxnSpPr>
        <p:spPr>
          <a:xfrm rot="5400000">
            <a:off x="9266964" y="8180727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1" name="直線接點 640"/>
          <p:cNvCxnSpPr/>
          <p:nvPr/>
        </p:nvCxnSpPr>
        <p:spPr>
          <a:xfrm rot="5400000">
            <a:off x="9016350" y="8180727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2" name="直線接點 641"/>
          <p:cNvCxnSpPr/>
          <p:nvPr/>
        </p:nvCxnSpPr>
        <p:spPr>
          <a:xfrm rot="5400000">
            <a:off x="11483820" y="8180009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3" name="直線接點 642"/>
          <p:cNvCxnSpPr/>
          <p:nvPr/>
        </p:nvCxnSpPr>
        <p:spPr>
          <a:xfrm rot="5400000">
            <a:off x="11225836" y="8176667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4" name="直線接點 643"/>
          <p:cNvCxnSpPr/>
          <p:nvPr/>
        </p:nvCxnSpPr>
        <p:spPr>
          <a:xfrm rot="5400000">
            <a:off x="10989964" y="8180009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5" name="直線接點 644"/>
          <p:cNvCxnSpPr/>
          <p:nvPr/>
        </p:nvCxnSpPr>
        <p:spPr>
          <a:xfrm rot="5400000">
            <a:off x="12240640" y="8184070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6" name="直線接點 645"/>
          <p:cNvCxnSpPr/>
          <p:nvPr/>
        </p:nvCxnSpPr>
        <p:spPr>
          <a:xfrm rot="5400000">
            <a:off x="11982655" y="8180728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7" name="直線接點 646"/>
          <p:cNvCxnSpPr/>
          <p:nvPr/>
        </p:nvCxnSpPr>
        <p:spPr>
          <a:xfrm rot="5400000">
            <a:off x="11746785" y="8184070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6" name="矩形 415"/>
          <p:cNvSpPr/>
          <p:nvPr/>
        </p:nvSpPr>
        <p:spPr>
          <a:xfrm>
            <a:off x="9033839" y="6289902"/>
            <a:ext cx="2333475" cy="80662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417" name="直線接點 416"/>
          <p:cNvCxnSpPr/>
          <p:nvPr/>
        </p:nvCxnSpPr>
        <p:spPr>
          <a:xfrm flipV="1">
            <a:off x="10200576" y="8298015"/>
            <a:ext cx="0" cy="37987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4" name="矩形 623"/>
          <p:cNvSpPr/>
          <p:nvPr/>
        </p:nvSpPr>
        <p:spPr>
          <a:xfrm rot="5400000">
            <a:off x="9605863" y="10621564"/>
            <a:ext cx="282955" cy="3240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625" name="直線接點 624"/>
          <p:cNvCxnSpPr/>
          <p:nvPr/>
        </p:nvCxnSpPr>
        <p:spPr>
          <a:xfrm rot="5400000">
            <a:off x="10892078" y="12241564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6" name="直線接點 625"/>
          <p:cNvCxnSpPr/>
          <p:nvPr/>
        </p:nvCxnSpPr>
        <p:spPr>
          <a:xfrm rot="5400000">
            <a:off x="10619552" y="12238223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7" name="直線接點 626"/>
          <p:cNvCxnSpPr/>
          <p:nvPr/>
        </p:nvCxnSpPr>
        <p:spPr>
          <a:xfrm rot="5400000">
            <a:off x="10370386" y="12241564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8" name="直線接點 627"/>
          <p:cNvCxnSpPr/>
          <p:nvPr/>
        </p:nvCxnSpPr>
        <p:spPr>
          <a:xfrm rot="5400000">
            <a:off x="10113432" y="12241564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9" name="直線接點 628"/>
          <p:cNvCxnSpPr/>
          <p:nvPr/>
        </p:nvCxnSpPr>
        <p:spPr>
          <a:xfrm rot="5400000">
            <a:off x="9869457" y="12241564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0" name="直線接點 629"/>
          <p:cNvCxnSpPr/>
          <p:nvPr/>
        </p:nvCxnSpPr>
        <p:spPr>
          <a:xfrm rot="5400000">
            <a:off x="9617694" y="12242283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1" name="直線接點 630"/>
          <p:cNvCxnSpPr/>
          <p:nvPr/>
        </p:nvCxnSpPr>
        <p:spPr>
          <a:xfrm rot="5400000">
            <a:off x="9363337" y="12242283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2" name="直線接點 631"/>
          <p:cNvCxnSpPr/>
          <p:nvPr/>
        </p:nvCxnSpPr>
        <p:spPr>
          <a:xfrm rot="5400000">
            <a:off x="9098597" y="12242283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6" name="直線接點 445"/>
          <p:cNvCxnSpPr/>
          <p:nvPr/>
        </p:nvCxnSpPr>
        <p:spPr>
          <a:xfrm flipV="1">
            <a:off x="10207991" y="8298015"/>
            <a:ext cx="0" cy="60581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8" name="直線接點 447"/>
          <p:cNvCxnSpPr/>
          <p:nvPr/>
        </p:nvCxnSpPr>
        <p:spPr>
          <a:xfrm flipH="1">
            <a:off x="9033839" y="13351564"/>
            <a:ext cx="233347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1" name="矩形 450"/>
          <p:cNvSpPr/>
          <p:nvPr/>
        </p:nvSpPr>
        <p:spPr>
          <a:xfrm>
            <a:off x="11367314" y="6294379"/>
            <a:ext cx="1257962" cy="582547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53" name="文字方塊 452"/>
          <p:cNvSpPr txBox="1"/>
          <p:nvPr/>
        </p:nvSpPr>
        <p:spPr>
          <a:xfrm>
            <a:off x="11565255" y="6334160"/>
            <a:ext cx="1043104" cy="351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電腦教室</a:t>
            </a:r>
          </a:p>
        </p:txBody>
      </p:sp>
      <p:sp>
        <p:nvSpPr>
          <p:cNvPr id="456" name="文字方塊 455"/>
          <p:cNvSpPr txBox="1"/>
          <p:nvPr/>
        </p:nvSpPr>
        <p:spPr>
          <a:xfrm>
            <a:off x="11348302" y="7408614"/>
            <a:ext cx="830226" cy="351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圖書室</a:t>
            </a:r>
          </a:p>
        </p:txBody>
      </p:sp>
      <p:sp>
        <p:nvSpPr>
          <p:cNvPr id="457" name="文字方塊 456"/>
          <p:cNvSpPr txBox="1"/>
          <p:nvPr/>
        </p:nvSpPr>
        <p:spPr>
          <a:xfrm>
            <a:off x="11693245" y="8951244"/>
            <a:ext cx="430887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圖書室</a:t>
            </a:r>
          </a:p>
        </p:txBody>
      </p:sp>
      <p:sp>
        <p:nvSpPr>
          <p:cNvPr id="458" name="文字方塊 457"/>
          <p:cNvSpPr txBox="1"/>
          <p:nvPr/>
        </p:nvSpPr>
        <p:spPr>
          <a:xfrm>
            <a:off x="11693245" y="10922296"/>
            <a:ext cx="430887" cy="91307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音樂教室</a:t>
            </a:r>
          </a:p>
        </p:txBody>
      </p:sp>
      <p:sp>
        <p:nvSpPr>
          <p:cNvPr id="459" name="矩形 458"/>
          <p:cNvSpPr/>
          <p:nvPr/>
        </p:nvSpPr>
        <p:spPr>
          <a:xfrm>
            <a:off x="11952984" y="12499176"/>
            <a:ext cx="1620307" cy="208082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60" name="文字方塊 459"/>
          <p:cNvSpPr txBox="1"/>
          <p:nvPr/>
        </p:nvSpPr>
        <p:spPr>
          <a:xfrm>
            <a:off x="12522867" y="13095854"/>
            <a:ext cx="430887" cy="91307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活動中心</a:t>
            </a:r>
          </a:p>
        </p:txBody>
      </p:sp>
      <p:sp>
        <p:nvSpPr>
          <p:cNvPr id="461" name="矩形 460"/>
          <p:cNvSpPr/>
          <p:nvPr/>
        </p:nvSpPr>
        <p:spPr>
          <a:xfrm>
            <a:off x="6686588" y="15294070"/>
            <a:ext cx="5320824" cy="1683923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464" name="直線接點 463"/>
          <p:cNvCxnSpPr/>
          <p:nvPr/>
        </p:nvCxnSpPr>
        <p:spPr>
          <a:xfrm>
            <a:off x="6963151" y="15826956"/>
            <a:ext cx="504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2" name="直線接點 471"/>
          <p:cNvCxnSpPr/>
          <p:nvPr/>
        </p:nvCxnSpPr>
        <p:spPr>
          <a:xfrm>
            <a:off x="6973662" y="16391816"/>
            <a:ext cx="504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3" name="直線接點 472"/>
          <p:cNvCxnSpPr/>
          <p:nvPr/>
        </p:nvCxnSpPr>
        <p:spPr>
          <a:xfrm>
            <a:off x="10074131" y="15286450"/>
            <a:ext cx="0" cy="111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4" name="直線接點 473"/>
          <p:cNvCxnSpPr/>
          <p:nvPr/>
        </p:nvCxnSpPr>
        <p:spPr>
          <a:xfrm>
            <a:off x="8388030" y="15293506"/>
            <a:ext cx="0" cy="169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5" name="矩形 614"/>
          <p:cNvSpPr/>
          <p:nvPr/>
        </p:nvSpPr>
        <p:spPr>
          <a:xfrm rot="5400000">
            <a:off x="4484806" y="11060941"/>
            <a:ext cx="282955" cy="229808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616" name="直線接點 615"/>
          <p:cNvCxnSpPr/>
          <p:nvPr/>
        </p:nvCxnSpPr>
        <p:spPr>
          <a:xfrm rot="5400000">
            <a:off x="5320620" y="12209982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7" name="直線接點 616"/>
          <p:cNvCxnSpPr/>
          <p:nvPr/>
        </p:nvCxnSpPr>
        <p:spPr>
          <a:xfrm rot="5400000">
            <a:off x="5048093" y="12206641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8" name="直線接點 617"/>
          <p:cNvCxnSpPr/>
          <p:nvPr/>
        </p:nvCxnSpPr>
        <p:spPr>
          <a:xfrm rot="5400000">
            <a:off x="4798926" y="12209982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9" name="直線接點 618"/>
          <p:cNvCxnSpPr/>
          <p:nvPr/>
        </p:nvCxnSpPr>
        <p:spPr>
          <a:xfrm rot="5400000">
            <a:off x="4541972" y="12209982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0" name="直線接點 619"/>
          <p:cNvCxnSpPr/>
          <p:nvPr/>
        </p:nvCxnSpPr>
        <p:spPr>
          <a:xfrm rot="5400000">
            <a:off x="4297995" y="12209982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1" name="直線接點 620"/>
          <p:cNvCxnSpPr/>
          <p:nvPr/>
        </p:nvCxnSpPr>
        <p:spPr>
          <a:xfrm rot="5400000">
            <a:off x="4046232" y="12210701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2" name="直線接點 621"/>
          <p:cNvCxnSpPr/>
          <p:nvPr/>
        </p:nvCxnSpPr>
        <p:spPr>
          <a:xfrm rot="5400000">
            <a:off x="3791874" y="12210701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3" name="直線接點 622"/>
          <p:cNvCxnSpPr/>
          <p:nvPr/>
        </p:nvCxnSpPr>
        <p:spPr>
          <a:xfrm rot="5400000">
            <a:off x="3527133" y="12210701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0" name="矩形 499"/>
          <p:cNvSpPr/>
          <p:nvPr/>
        </p:nvSpPr>
        <p:spPr>
          <a:xfrm>
            <a:off x="3477241" y="10323045"/>
            <a:ext cx="2295829" cy="371996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520" name="直線接點 519"/>
          <p:cNvCxnSpPr>
            <a:cxnSpLocks/>
          </p:cNvCxnSpPr>
          <p:nvPr/>
        </p:nvCxnSpPr>
        <p:spPr>
          <a:xfrm flipH="1">
            <a:off x="3478417" y="11217757"/>
            <a:ext cx="229055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1" name="直線接點 520"/>
          <p:cNvCxnSpPr>
            <a:cxnSpLocks/>
          </p:cNvCxnSpPr>
          <p:nvPr/>
        </p:nvCxnSpPr>
        <p:spPr>
          <a:xfrm flipH="1">
            <a:off x="3478417" y="13116508"/>
            <a:ext cx="22969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2" name="直線接點 521"/>
          <p:cNvCxnSpPr/>
          <p:nvPr/>
        </p:nvCxnSpPr>
        <p:spPr>
          <a:xfrm flipV="1">
            <a:off x="4625156" y="10368990"/>
            <a:ext cx="0" cy="16961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3" name="直線接點 522"/>
          <p:cNvCxnSpPr/>
          <p:nvPr/>
        </p:nvCxnSpPr>
        <p:spPr>
          <a:xfrm flipV="1">
            <a:off x="4625156" y="12352179"/>
            <a:ext cx="0" cy="16961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4" name="文字方塊 523"/>
          <p:cNvSpPr txBox="1"/>
          <p:nvPr/>
        </p:nvSpPr>
        <p:spPr>
          <a:xfrm>
            <a:off x="7051186" y="15420227"/>
            <a:ext cx="989885" cy="415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校長室</a:t>
            </a:r>
          </a:p>
        </p:txBody>
      </p:sp>
      <p:sp>
        <p:nvSpPr>
          <p:cNvPr id="525" name="文字方塊 524"/>
          <p:cNvSpPr txBox="1"/>
          <p:nvPr/>
        </p:nvSpPr>
        <p:spPr>
          <a:xfrm>
            <a:off x="7394474" y="16042568"/>
            <a:ext cx="635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26" name="文字方塊 525"/>
          <p:cNvSpPr txBox="1"/>
          <p:nvPr/>
        </p:nvSpPr>
        <p:spPr>
          <a:xfrm>
            <a:off x="9044571" y="16033043"/>
            <a:ext cx="580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28" name="文字方塊 527"/>
          <p:cNvSpPr txBox="1"/>
          <p:nvPr/>
        </p:nvSpPr>
        <p:spPr>
          <a:xfrm>
            <a:off x="10535261" y="16033043"/>
            <a:ext cx="5757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31" name="文字方塊 530"/>
          <p:cNvSpPr txBox="1"/>
          <p:nvPr/>
        </p:nvSpPr>
        <p:spPr>
          <a:xfrm>
            <a:off x="7111218" y="16660437"/>
            <a:ext cx="1005403" cy="338554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自然教室</a:t>
            </a:r>
          </a:p>
        </p:txBody>
      </p:sp>
      <p:sp>
        <p:nvSpPr>
          <p:cNvPr id="532" name="文字方塊 531"/>
          <p:cNvSpPr txBox="1"/>
          <p:nvPr/>
        </p:nvSpPr>
        <p:spPr>
          <a:xfrm>
            <a:off x="9478132" y="16664384"/>
            <a:ext cx="1005403" cy="338554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視聽教室</a:t>
            </a:r>
          </a:p>
        </p:txBody>
      </p:sp>
      <p:sp>
        <p:nvSpPr>
          <p:cNvPr id="536" name="文字方塊 535"/>
          <p:cNvSpPr txBox="1"/>
          <p:nvPr/>
        </p:nvSpPr>
        <p:spPr>
          <a:xfrm>
            <a:off x="11621236" y="15358712"/>
            <a:ext cx="351249" cy="4789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廁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37" name="文字方塊 536"/>
          <p:cNvSpPr txBox="1"/>
          <p:nvPr/>
        </p:nvSpPr>
        <p:spPr>
          <a:xfrm>
            <a:off x="11621236" y="15837614"/>
            <a:ext cx="351249" cy="4789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廁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38" name="文字方塊 537"/>
          <p:cNvSpPr txBox="1"/>
          <p:nvPr/>
        </p:nvSpPr>
        <p:spPr>
          <a:xfrm>
            <a:off x="11621236" y="16460457"/>
            <a:ext cx="351249" cy="4789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廁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13" name="橢圓 14"/>
          <p:cNvSpPr/>
          <p:nvPr/>
        </p:nvSpPr>
        <p:spPr>
          <a:xfrm>
            <a:off x="14289485" y="6350310"/>
            <a:ext cx="5092739" cy="8507741"/>
          </a:xfrm>
          <a:custGeom>
            <a:avLst/>
            <a:gdLst>
              <a:gd name="connsiteX0" fmla="*/ 0 w 1656184"/>
              <a:gd name="connsiteY0" fmla="*/ 1476164 h 2952328"/>
              <a:gd name="connsiteX1" fmla="*/ 828092 w 1656184"/>
              <a:gd name="connsiteY1" fmla="*/ 0 h 2952328"/>
              <a:gd name="connsiteX2" fmla="*/ 1656184 w 1656184"/>
              <a:gd name="connsiteY2" fmla="*/ 1476164 h 2952328"/>
              <a:gd name="connsiteX3" fmla="*/ 828092 w 1656184"/>
              <a:gd name="connsiteY3" fmla="*/ 2952328 h 2952328"/>
              <a:gd name="connsiteX4" fmla="*/ 0 w 1656184"/>
              <a:gd name="connsiteY4" fmla="*/ 1476164 h 2952328"/>
              <a:gd name="connsiteX0" fmla="*/ 983 w 1657167"/>
              <a:gd name="connsiteY0" fmla="*/ 1476164 h 2952328"/>
              <a:gd name="connsiteX1" fmla="*/ 829075 w 1657167"/>
              <a:gd name="connsiteY1" fmla="*/ 0 h 2952328"/>
              <a:gd name="connsiteX2" fmla="*/ 1657167 w 1657167"/>
              <a:gd name="connsiteY2" fmla="*/ 1476164 h 2952328"/>
              <a:gd name="connsiteX3" fmla="*/ 829075 w 1657167"/>
              <a:gd name="connsiteY3" fmla="*/ 2952328 h 2952328"/>
              <a:gd name="connsiteX4" fmla="*/ 983 w 1657167"/>
              <a:gd name="connsiteY4" fmla="*/ 1476164 h 2952328"/>
              <a:gd name="connsiteX0" fmla="*/ 983 w 1657233"/>
              <a:gd name="connsiteY0" fmla="*/ 1476164 h 2952328"/>
              <a:gd name="connsiteX1" fmla="*/ 829075 w 1657233"/>
              <a:gd name="connsiteY1" fmla="*/ 0 h 2952328"/>
              <a:gd name="connsiteX2" fmla="*/ 1657167 w 1657233"/>
              <a:gd name="connsiteY2" fmla="*/ 1476164 h 2952328"/>
              <a:gd name="connsiteX3" fmla="*/ 829075 w 1657233"/>
              <a:gd name="connsiteY3" fmla="*/ 2952328 h 2952328"/>
              <a:gd name="connsiteX4" fmla="*/ 983 w 1657233"/>
              <a:gd name="connsiteY4" fmla="*/ 1476164 h 2952328"/>
              <a:gd name="connsiteX0" fmla="*/ 983 w 1657233"/>
              <a:gd name="connsiteY0" fmla="*/ 1476164 h 2952328"/>
              <a:gd name="connsiteX1" fmla="*/ 829075 w 1657233"/>
              <a:gd name="connsiteY1" fmla="*/ 0 h 2952328"/>
              <a:gd name="connsiteX2" fmla="*/ 1657167 w 1657233"/>
              <a:gd name="connsiteY2" fmla="*/ 1476164 h 2952328"/>
              <a:gd name="connsiteX3" fmla="*/ 829075 w 1657233"/>
              <a:gd name="connsiteY3" fmla="*/ 2952328 h 2952328"/>
              <a:gd name="connsiteX4" fmla="*/ 983 w 1657233"/>
              <a:gd name="connsiteY4" fmla="*/ 1476164 h 2952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7233" h="2952328">
                <a:moveTo>
                  <a:pt x="983" y="1476164"/>
                </a:moveTo>
                <a:cubicBezTo>
                  <a:pt x="-22314" y="235734"/>
                  <a:pt x="371732" y="0"/>
                  <a:pt x="829075" y="0"/>
                </a:cubicBezTo>
                <a:cubicBezTo>
                  <a:pt x="1286418" y="0"/>
                  <a:pt x="1657167" y="427933"/>
                  <a:pt x="1657167" y="1476164"/>
                </a:cubicBezTo>
                <a:cubicBezTo>
                  <a:pt x="1662991" y="2646704"/>
                  <a:pt x="1286418" y="2952328"/>
                  <a:pt x="829075" y="2952328"/>
                </a:cubicBezTo>
                <a:cubicBezTo>
                  <a:pt x="371732" y="2952328"/>
                  <a:pt x="24280" y="2716594"/>
                  <a:pt x="983" y="1476164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14" name="橢圓 14"/>
          <p:cNvSpPr/>
          <p:nvPr/>
        </p:nvSpPr>
        <p:spPr>
          <a:xfrm>
            <a:off x="14845634" y="6972825"/>
            <a:ext cx="3975343" cy="7262709"/>
          </a:xfrm>
          <a:custGeom>
            <a:avLst/>
            <a:gdLst>
              <a:gd name="connsiteX0" fmla="*/ 0 w 1656184"/>
              <a:gd name="connsiteY0" fmla="*/ 1476164 h 2952328"/>
              <a:gd name="connsiteX1" fmla="*/ 828092 w 1656184"/>
              <a:gd name="connsiteY1" fmla="*/ 0 h 2952328"/>
              <a:gd name="connsiteX2" fmla="*/ 1656184 w 1656184"/>
              <a:gd name="connsiteY2" fmla="*/ 1476164 h 2952328"/>
              <a:gd name="connsiteX3" fmla="*/ 828092 w 1656184"/>
              <a:gd name="connsiteY3" fmla="*/ 2952328 h 2952328"/>
              <a:gd name="connsiteX4" fmla="*/ 0 w 1656184"/>
              <a:gd name="connsiteY4" fmla="*/ 1476164 h 2952328"/>
              <a:gd name="connsiteX0" fmla="*/ 983 w 1657167"/>
              <a:gd name="connsiteY0" fmla="*/ 1476164 h 2952328"/>
              <a:gd name="connsiteX1" fmla="*/ 829075 w 1657167"/>
              <a:gd name="connsiteY1" fmla="*/ 0 h 2952328"/>
              <a:gd name="connsiteX2" fmla="*/ 1657167 w 1657167"/>
              <a:gd name="connsiteY2" fmla="*/ 1476164 h 2952328"/>
              <a:gd name="connsiteX3" fmla="*/ 829075 w 1657167"/>
              <a:gd name="connsiteY3" fmla="*/ 2952328 h 2952328"/>
              <a:gd name="connsiteX4" fmla="*/ 983 w 1657167"/>
              <a:gd name="connsiteY4" fmla="*/ 1476164 h 2952328"/>
              <a:gd name="connsiteX0" fmla="*/ 983 w 1657233"/>
              <a:gd name="connsiteY0" fmla="*/ 1476164 h 2952328"/>
              <a:gd name="connsiteX1" fmla="*/ 829075 w 1657233"/>
              <a:gd name="connsiteY1" fmla="*/ 0 h 2952328"/>
              <a:gd name="connsiteX2" fmla="*/ 1657167 w 1657233"/>
              <a:gd name="connsiteY2" fmla="*/ 1476164 h 2952328"/>
              <a:gd name="connsiteX3" fmla="*/ 829075 w 1657233"/>
              <a:gd name="connsiteY3" fmla="*/ 2952328 h 2952328"/>
              <a:gd name="connsiteX4" fmla="*/ 983 w 1657233"/>
              <a:gd name="connsiteY4" fmla="*/ 1476164 h 2952328"/>
              <a:gd name="connsiteX0" fmla="*/ 983 w 1657233"/>
              <a:gd name="connsiteY0" fmla="*/ 1476164 h 2952328"/>
              <a:gd name="connsiteX1" fmla="*/ 829075 w 1657233"/>
              <a:gd name="connsiteY1" fmla="*/ 0 h 2952328"/>
              <a:gd name="connsiteX2" fmla="*/ 1657167 w 1657233"/>
              <a:gd name="connsiteY2" fmla="*/ 1476164 h 2952328"/>
              <a:gd name="connsiteX3" fmla="*/ 829075 w 1657233"/>
              <a:gd name="connsiteY3" fmla="*/ 2952328 h 2952328"/>
              <a:gd name="connsiteX4" fmla="*/ 983 w 1657233"/>
              <a:gd name="connsiteY4" fmla="*/ 1476164 h 2952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7233" h="2952328">
                <a:moveTo>
                  <a:pt x="983" y="1476164"/>
                </a:moveTo>
                <a:cubicBezTo>
                  <a:pt x="-22314" y="235734"/>
                  <a:pt x="371732" y="0"/>
                  <a:pt x="829075" y="0"/>
                </a:cubicBezTo>
                <a:cubicBezTo>
                  <a:pt x="1286418" y="0"/>
                  <a:pt x="1657167" y="427933"/>
                  <a:pt x="1657167" y="1476164"/>
                </a:cubicBezTo>
                <a:cubicBezTo>
                  <a:pt x="1662991" y="2646704"/>
                  <a:pt x="1286418" y="2952328"/>
                  <a:pt x="829075" y="2952328"/>
                </a:cubicBezTo>
                <a:cubicBezTo>
                  <a:pt x="371732" y="2952328"/>
                  <a:pt x="24280" y="2716594"/>
                  <a:pt x="983" y="1476164"/>
                </a:cubicBezTo>
                <a:close/>
              </a:path>
            </a:pathLst>
          </a:cu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46" name="圖片 545" descr="1021室外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395421" y="10063913"/>
            <a:ext cx="807890" cy="802018"/>
          </a:xfrm>
          <a:prstGeom prst="rect">
            <a:avLst/>
          </a:prstGeom>
          <a:noFill/>
          <a:ln>
            <a:noFill/>
          </a:ln>
        </p:spPr>
      </p:pic>
      <p:sp>
        <p:nvSpPr>
          <p:cNvPr id="547" name="矩形 546"/>
          <p:cNvSpPr/>
          <p:nvPr/>
        </p:nvSpPr>
        <p:spPr>
          <a:xfrm>
            <a:off x="15725053" y="3729600"/>
            <a:ext cx="2945007" cy="198448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48" name="矩形 547"/>
          <p:cNvSpPr/>
          <p:nvPr/>
        </p:nvSpPr>
        <p:spPr>
          <a:xfrm>
            <a:off x="19158240" y="12902120"/>
            <a:ext cx="1662313" cy="361636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49" name="文字方塊 548"/>
          <p:cNvSpPr txBox="1"/>
          <p:nvPr/>
        </p:nvSpPr>
        <p:spPr>
          <a:xfrm>
            <a:off x="16143807" y="4475232"/>
            <a:ext cx="2107497" cy="6704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綜合球場</a:t>
            </a:r>
          </a:p>
        </p:txBody>
      </p:sp>
      <p:sp>
        <p:nvSpPr>
          <p:cNvPr id="550" name="文字方塊 549"/>
          <p:cNvSpPr txBox="1"/>
          <p:nvPr/>
        </p:nvSpPr>
        <p:spPr>
          <a:xfrm>
            <a:off x="19663538" y="13926483"/>
            <a:ext cx="677108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游泳池</a:t>
            </a:r>
          </a:p>
        </p:txBody>
      </p:sp>
      <p:pic>
        <p:nvPicPr>
          <p:cNvPr id="551" name="圖片 550" descr="「指56」救護站標誌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4538" t="18182" r="28263" b="17046"/>
          <a:stretch>
            <a:fillRect/>
          </a:stretch>
        </p:blipFill>
        <p:spPr bwMode="auto">
          <a:xfrm>
            <a:off x="14493795" y="15967819"/>
            <a:ext cx="812224" cy="883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59" name="直線單箭頭接點 558"/>
          <p:cNvCxnSpPr/>
          <p:nvPr/>
        </p:nvCxnSpPr>
        <p:spPr>
          <a:xfrm flipH="1" flipV="1">
            <a:off x="4315996" y="7861799"/>
            <a:ext cx="16639" cy="1095862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0" name="直線單箭頭接點 559"/>
          <p:cNvCxnSpPr/>
          <p:nvPr/>
        </p:nvCxnSpPr>
        <p:spPr>
          <a:xfrm>
            <a:off x="5531374" y="8554172"/>
            <a:ext cx="999190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1" name="直線單箭頭接點 560"/>
          <p:cNvCxnSpPr>
            <a:cxnSpLocks/>
            <a:stCxn id="392" idx="3"/>
          </p:cNvCxnSpPr>
          <p:nvPr/>
        </p:nvCxnSpPr>
        <p:spPr>
          <a:xfrm flipV="1">
            <a:off x="5566283" y="7303770"/>
            <a:ext cx="983107" cy="5948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2" name="直線單箭頭接點 561"/>
          <p:cNvCxnSpPr/>
          <p:nvPr/>
        </p:nvCxnSpPr>
        <p:spPr>
          <a:xfrm>
            <a:off x="5566282" y="6375767"/>
            <a:ext cx="968941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3" name="直線單箭頭接點 562"/>
          <p:cNvCxnSpPr/>
          <p:nvPr/>
        </p:nvCxnSpPr>
        <p:spPr>
          <a:xfrm>
            <a:off x="4296431" y="6466946"/>
            <a:ext cx="29787" cy="1104452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4" name="直線單箭頭接點 563"/>
          <p:cNvCxnSpPr/>
          <p:nvPr/>
        </p:nvCxnSpPr>
        <p:spPr>
          <a:xfrm flipH="1">
            <a:off x="12139901" y="6630183"/>
            <a:ext cx="5222" cy="1317869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5" name="直線單箭頭接點 564"/>
          <p:cNvCxnSpPr/>
          <p:nvPr/>
        </p:nvCxnSpPr>
        <p:spPr>
          <a:xfrm>
            <a:off x="10754821" y="6669841"/>
            <a:ext cx="1" cy="1301411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6" name="直線單箭頭接點 565"/>
          <p:cNvCxnSpPr>
            <a:cxnSpLocks/>
          </p:cNvCxnSpPr>
          <p:nvPr/>
        </p:nvCxnSpPr>
        <p:spPr>
          <a:xfrm flipH="1">
            <a:off x="9032495" y="6774816"/>
            <a:ext cx="612000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7" name="直線單箭頭接點 566"/>
          <p:cNvCxnSpPr>
            <a:cxnSpLocks/>
          </p:cNvCxnSpPr>
          <p:nvPr/>
        </p:nvCxnSpPr>
        <p:spPr>
          <a:xfrm flipH="1">
            <a:off x="9032495" y="7579671"/>
            <a:ext cx="612000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8" name="直線單箭頭接點 567"/>
          <p:cNvCxnSpPr>
            <a:cxnSpLocks/>
          </p:cNvCxnSpPr>
          <p:nvPr/>
        </p:nvCxnSpPr>
        <p:spPr>
          <a:xfrm flipH="1">
            <a:off x="9032495" y="8732679"/>
            <a:ext cx="612000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9" name="直線單箭頭接點 568"/>
          <p:cNvCxnSpPr>
            <a:cxnSpLocks/>
          </p:cNvCxnSpPr>
          <p:nvPr/>
        </p:nvCxnSpPr>
        <p:spPr>
          <a:xfrm flipH="1">
            <a:off x="9032495" y="10005551"/>
            <a:ext cx="612000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0" name="直線單箭頭接點 569"/>
          <p:cNvCxnSpPr>
            <a:cxnSpLocks/>
          </p:cNvCxnSpPr>
          <p:nvPr/>
        </p:nvCxnSpPr>
        <p:spPr>
          <a:xfrm flipH="1">
            <a:off x="9032495" y="11403256"/>
            <a:ext cx="612000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1" name="直線單箭頭接點 570"/>
          <p:cNvCxnSpPr>
            <a:cxnSpLocks/>
          </p:cNvCxnSpPr>
          <p:nvPr/>
        </p:nvCxnSpPr>
        <p:spPr>
          <a:xfrm flipH="1">
            <a:off x="9032495" y="12809551"/>
            <a:ext cx="612000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2" name="直線單箭頭接點 571"/>
          <p:cNvCxnSpPr>
            <a:cxnSpLocks/>
          </p:cNvCxnSpPr>
          <p:nvPr/>
        </p:nvCxnSpPr>
        <p:spPr>
          <a:xfrm flipH="1">
            <a:off x="9026067" y="13823376"/>
            <a:ext cx="612000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3" name="直線單箭頭接點 572"/>
          <p:cNvCxnSpPr>
            <a:cxnSpLocks/>
          </p:cNvCxnSpPr>
          <p:nvPr/>
        </p:nvCxnSpPr>
        <p:spPr>
          <a:xfrm flipH="1" flipV="1">
            <a:off x="10770413" y="12385180"/>
            <a:ext cx="3838" cy="1341434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4" name="直線單箭頭接點 573"/>
          <p:cNvCxnSpPr>
            <a:cxnSpLocks/>
          </p:cNvCxnSpPr>
          <p:nvPr/>
        </p:nvCxnSpPr>
        <p:spPr>
          <a:xfrm flipH="1">
            <a:off x="10783119" y="11108310"/>
            <a:ext cx="1033" cy="953547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5" name="直線單箭頭接點 574"/>
          <p:cNvCxnSpPr/>
          <p:nvPr/>
        </p:nvCxnSpPr>
        <p:spPr>
          <a:xfrm flipH="1" flipV="1">
            <a:off x="10759034" y="8215601"/>
            <a:ext cx="14800" cy="2184921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6" name="直線單箭頭接點 575"/>
          <p:cNvCxnSpPr/>
          <p:nvPr/>
        </p:nvCxnSpPr>
        <p:spPr>
          <a:xfrm flipH="1" flipV="1">
            <a:off x="12129355" y="8207056"/>
            <a:ext cx="14799" cy="3167344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7" name="直線單箭頭接點 576"/>
          <p:cNvCxnSpPr>
            <a:cxnSpLocks/>
          </p:cNvCxnSpPr>
          <p:nvPr/>
        </p:nvCxnSpPr>
        <p:spPr>
          <a:xfrm>
            <a:off x="12395548" y="12268203"/>
            <a:ext cx="0" cy="2623454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1" name="直線單箭頭接點 580"/>
          <p:cNvCxnSpPr/>
          <p:nvPr/>
        </p:nvCxnSpPr>
        <p:spPr>
          <a:xfrm flipV="1">
            <a:off x="8108623" y="14989131"/>
            <a:ext cx="0" cy="648071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2" name="直線單箭頭接點 581"/>
          <p:cNvCxnSpPr>
            <a:cxnSpLocks/>
          </p:cNvCxnSpPr>
          <p:nvPr/>
        </p:nvCxnSpPr>
        <p:spPr>
          <a:xfrm flipH="1">
            <a:off x="4257675" y="10737742"/>
            <a:ext cx="3904" cy="1343133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3" name="直線單箭頭接點 582"/>
          <p:cNvCxnSpPr>
            <a:cxnSpLocks/>
          </p:cNvCxnSpPr>
          <p:nvPr/>
        </p:nvCxnSpPr>
        <p:spPr>
          <a:xfrm flipH="1" flipV="1">
            <a:off x="4254500" y="12252325"/>
            <a:ext cx="2429" cy="1192707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6" name="直線單箭頭接點 585"/>
          <p:cNvCxnSpPr/>
          <p:nvPr/>
        </p:nvCxnSpPr>
        <p:spPr>
          <a:xfrm flipV="1">
            <a:off x="6632500" y="5714089"/>
            <a:ext cx="0" cy="2955923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8" name="直線單箭頭接點 587"/>
          <p:cNvCxnSpPr/>
          <p:nvPr/>
        </p:nvCxnSpPr>
        <p:spPr>
          <a:xfrm>
            <a:off x="6681373" y="5714090"/>
            <a:ext cx="8069657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9" name="直線單箭頭接點 588"/>
          <p:cNvCxnSpPr/>
          <p:nvPr/>
        </p:nvCxnSpPr>
        <p:spPr>
          <a:xfrm>
            <a:off x="6397931" y="4924538"/>
            <a:ext cx="1" cy="734963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0" name="直線單箭頭接點 589"/>
          <p:cNvCxnSpPr/>
          <p:nvPr/>
        </p:nvCxnSpPr>
        <p:spPr>
          <a:xfrm>
            <a:off x="7098070" y="4894058"/>
            <a:ext cx="1" cy="734963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1" name="直線單箭頭接點 590"/>
          <p:cNvCxnSpPr/>
          <p:nvPr/>
        </p:nvCxnSpPr>
        <p:spPr>
          <a:xfrm>
            <a:off x="8146414" y="4894058"/>
            <a:ext cx="1" cy="734963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2" name="直線單箭頭接點 591"/>
          <p:cNvCxnSpPr/>
          <p:nvPr/>
        </p:nvCxnSpPr>
        <p:spPr>
          <a:xfrm>
            <a:off x="8986030" y="4894058"/>
            <a:ext cx="1" cy="734963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3" name="直線單箭頭接點 592"/>
          <p:cNvCxnSpPr/>
          <p:nvPr/>
        </p:nvCxnSpPr>
        <p:spPr>
          <a:xfrm>
            <a:off x="10098611" y="4894058"/>
            <a:ext cx="1" cy="734963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4" name="直線單箭頭接點 593"/>
          <p:cNvCxnSpPr/>
          <p:nvPr/>
        </p:nvCxnSpPr>
        <p:spPr>
          <a:xfrm>
            <a:off x="11122481" y="4894058"/>
            <a:ext cx="1" cy="734963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7" name="直線單箭頭接點 596"/>
          <p:cNvCxnSpPr/>
          <p:nvPr/>
        </p:nvCxnSpPr>
        <p:spPr>
          <a:xfrm>
            <a:off x="6596609" y="4015762"/>
            <a:ext cx="875980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8" name="直線單箭頭接點 597"/>
          <p:cNvCxnSpPr/>
          <p:nvPr/>
        </p:nvCxnSpPr>
        <p:spPr>
          <a:xfrm>
            <a:off x="9821624" y="4031528"/>
            <a:ext cx="662418" cy="5411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9" name="直線單箭頭接點 598"/>
          <p:cNvCxnSpPr/>
          <p:nvPr/>
        </p:nvCxnSpPr>
        <p:spPr>
          <a:xfrm flipH="1">
            <a:off x="7735109" y="4018171"/>
            <a:ext cx="1343790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0" name="直線單箭頭接點 599"/>
          <p:cNvCxnSpPr>
            <a:cxnSpLocks/>
          </p:cNvCxnSpPr>
          <p:nvPr/>
        </p:nvCxnSpPr>
        <p:spPr>
          <a:xfrm flipH="1">
            <a:off x="10640862" y="4040426"/>
            <a:ext cx="1919438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3" name="直線單箭頭接點 602"/>
          <p:cNvCxnSpPr>
            <a:cxnSpLocks/>
          </p:cNvCxnSpPr>
          <p:nvPr/>
        </p:nvCxnSpPr>
        <p:spPr>
          <a:xfrm>
            <a:off x="14751030" y="5743120"/>
            <a:ext cx="808033" cy="1593144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5" name="直線單箭頭接點 604"/>
          <p:cNvCxnSpPr/>
          <p:nvPr/>
        </p:nvCxnSpPr>
        <p:spPr>
          <a:xfrm>
            <a:off x="6632498" y="10503019"/>
            <a:ext cx="22971" cy="441787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8" name="直線單箭頭接點 607"/>
          <p:cNvCxnSpPr/>
          <p:nvPr/>
        </p:nvCxnSpPr>
        <p:spPr>
          <a:xfrm>
            <a:off x="6750650" y="14939448"/>
            <a:ext cx="8025950" cy="2874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0" name="直線單箭頭接點 609"/>
          <p:cNvCxnSpPr>
            <a:cxnSpLocks/>
          </p:cNvCxnSpPr>
          <p:nvPr/>
        </p:nvCxnSpPr>
        <p:spPr>
          <a:xfrm flipV="1">
            <a:off x="14751030" y="13688272"/>
            <a:ext cx="781146" cy="1174804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一般五邊形 6"/>
          <p:cNvSpPr/>
          <p:nvPr/>
        </p:nvSpPr>
        <p:spPr>
          <a:xfrm rot="19541365">
            <a:off x="4020666" y="3975870"/>
            <a:ext cx="837616" cy="801406"/>
          </a:xfrm>
          <a:prstGeom prst="pentagon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99" name="文字方塊 698"/>
          <p:cNvSpPr txBox="1"/>
          <p:nvPr/>
        </p:nvSpPr>
        <p:spPr>
          <a:xfrm>
            <a:off x="4112296" y="4219818"/>
            <a:ext cx="723787" cy="415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涼亭</a:t>
            </a:r>
          </a:p>
        </p:txBody>
      </p:sp>
      <p:cxnSp>
        <p:nvCxnSpPr>
          <p:cNvPr id="700" name="直線單箭頭接點 699"/>
          <p:cNvCxnSpPr/>
          <p:nvPr/>
        </p:nvCxnSpPr>
        <p:spPr>
          <a:xfrm flipH="1">
            <a:off x="6987693" y="16064481"/>
            <a:ext cx="4279521" cy="1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1" name="直線單箭頭接點 700"/>
          <p:cNvCxnSpPr/>
          <p:nvPr/>
        </p:nvCxnSpPr>
        <p:spPr>
          <a:xfrm flipH="1">
            <a:off x="6971892" y="16668959"/>
            <a:ext cx="4279521" cy="1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2" name="直線接點 701"/>
          <p:cNvCxnSpPr>
            <a:cxnSpLocks/>
          </p:cNvCxnSpPr>
          <p:nvPr/>
        </p:nvCxnSpPr>
        <p:spPr>
          <a:xfrm>
            <a:off x="9034463" y="9450217"/>
            <a:ext cx="23328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3" name="直線接點 702"/>
          <p:cNvCxnSpPr/>
          <p:nvPr/>
        </p:nvCxnSpPr>
        <p:spPr>
          <a:xfrm>
            <a:off x="9026053" y="10761389"/>
            <a:ext cx="3555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4" name="文字方塊 703"/>
          <p:cNvSpPr txBox="1"/>
          <p:nvPr/>
        </p:nvSpPr>
        <p:spPr>
          <a:xfrm>
            <a:off x="9381129" y="3650377"/>
            <a:ext cx="351249" cy="4789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廁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06" name="文字方塊 705"/>
          <p:cNvSpPr txBox="1"/>
          <p:nvPr/>
        </p:nvSpPr>
        <p:spPr>
          <a:xfrm>
            <a:off x="9381129" y="4523718"/>
            <a:ext cx="351249" cy="4789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廁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707" name="直線接點 706"/>
          <p:cNvCxnSpPr/>
          <p:nvPr/>
        </p:nvCxnSpPr>
        <p:spPr>
          <a:xfrm>
            <a:off x="11604677" y="15314053"/>
            <a:ext cx="0" cy="16639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13" name="圖片 712"/>
          <p:cNvPicPr/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896807" y="12609771"/>
            <a:ext cx="661294" cy="688896"/>
          </a:xfrm>
          <a:prstGeom prst="rect">
            <a:avLst/>
          </a:prstGeom>
          <a:noFill/>
          <a:ln>
            <a:noFill/>
          </a:ln>
        </p:spPr>
      </p:pic>
      <p:pic>
        <p:nvPicPr>
          <p:cNvPr id="717" name="圖片 716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912900" y="13351564"/>
            <a:ext cx="629108" cy="710338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矩形 35"/>
          <p:cNvSpPr/>
          <p:nvPr/>
        </p:nvSpPr>
        <p:spPr>
          <a:xfrm>
            <a:off x="12745581" y="17278836"/>
            <a:ext cx="600518" cy="863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23" name="文字方塊 722"/>
          <p:cNvSpPr txBox="1"/>
          <p:nvPr/>
        </p:nvSpPr>
        <p:spPr>
          <a:xfrm>
            <a:off x="12676404" y="17060012"/>
            <a:ext cx="716155" cy="1130291"/>
          </a:xfrm>
          <a:prstGeom prst="rect">
            <a:avLst/>
          </a:prstGeom>
          <a:noFill/>
          <a:ln>
            <a:noFill/>
          </a:ln>
        </p:spPr>
        <p:txBody>
          <a:bodyPr vert="horz" wrap="square" lIns="72000" tIns="72000" rIns="72000" bIns="72000" rtlCol="0">
            <a:spAutoFit/>
          </a:bodyPr>
          <a:lstStyle/>
          <a:p>
            <a:pPr algn="ctr"/>
            <a:r>
              <a:rPr lang="zh-TW" altLang="en-US" sz="3200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側門</a:t>
            </a:r>
          </a:p>
        </p:txBody>
      </p:sp>
      <p:cxnSp>
        <p:nvCxnSpPr>
          <p:cNvPr id="596" name="直線單箭頭接點 595"/>
          <p:cNvCxnSpPr/>
          <p:nvPr/>
        </p:nvCxnSpPr>
        <p:spPr>
          <a:xfrm>
            <a:off x="11949475" y="4882142"/>
            <a:ext cx="1" cy="734963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5" name="直線單箭頭接點 594"/>
          <p:cNvCxnSpPr/>
          <p:nvPr/>
        </p:nvCxnSpPr>
        <p:spPr>
          <a:xfrm>
            <a:off x="12798591" y="4894058"/>
            <a:ext cx="1" cy="734963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7" name="文字方塊 396"/>
          <p:cNvSpPr txBox="1"/>
          <p:nvPr/>
        </p:nvSpPr>
        <p:spPr>
          <a:xfrm>
            <a:off x="4731861" y="11350379"/>
            <a:ext cx="830226" cy="351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總務處</a:t>
            </a:r>
          </a:p>
        </p:txBody>
      </p:sp>
      <p:sp>
        <p:nvSpPr>
          <p:cNvPr id="399" name="文字方塊 398"/>
          <p:cNvSpPr txBox="1"/>
          <p:nvPr/>
        </p:nvSpPr>
        <p:spPr>
          <a:xfrm>
            <a:off x="4651087" y="13383491"/>
            <a:ext cx="830226" cy="351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教務處</a:t>
            </a:r>
          </a:p>
        </p:txBody>
      </p:sp>
      <p:pic>
        <p:nvPicPr>
          <p:cNvPr id="385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026AD79C-C2E8-47C4-985C-8B40849A17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6821" y="13127525"/>
            <a:ext cx="216000" cy="34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5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50C47D3B-946C-4ECE-8737-F1611A41ED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87718" y="6302537"/>
            <a:ext cx="216000" cy="34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8" name="irc_mi" descr="http://www.clker.com/cliparts/b/f/3/8/1194984863413596986extincteur_yves_guillou_01.svg.med.png">
            <a:extLst>
              <a:ext uri="{FF2B5EF4-FFF2-40B4-BE49-F238E27FC236}">
                <a16:creationId xmlns:a16="http://schemas.microsoft.com/office/drawing/2014/main" xmlns="" id="{5EC03E7A-6B26-4E48-A404-DE065B7803F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23086" y="8325937"/>
            <a:ext cx="216000" cy="34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9" name="文字方塊 538"/>
          <p:cNvSpPr txBox="1"/>
          <p:nvPr/>
        </p:nvSpPr>
        <p:spPr>
          <a:xfrm>
            <a:off x="8927911" y="15390067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校史室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955729" y="18764954"/>
            <a:ext cx="861959" cy="802017"/>
          </a:xfrm>
          <a:prstGeom prst="rect">
            <a:avLst/>
          </a:prstGeom>
        </p:spPr>
      </p:pic>
      <p:pic>
        <p:nvPicPr>
          <p:cNvPr id="353" name="圖片 35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7471542" y="10068422"/>
            <a:ext cx="861959" cy="802017"/>
          </a:xfrm>
          <a:prstGeom prst="rect">
            <a:avLst/>
          </a:prstGeom>
        </p:spPr>
      </p:pic>
      <p:pic>
        <p:nvPicPr>
          <p:cNvPr id="295" name="圖片 294">
            <a:extLst>
              <a:ext uri="{FF2B5EF4-FFF2-40B4-BE49-F238E27FC236}">
                <a16:creationId xmlns:a16="http://schemas.microsoft.com/office/drawing/2014/main" xmlns="" id="{01549442-DC3D-4A20-A87A-20AEF1EA44D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388378" y="6525670"/>
            <a:ext cx="370617" cy="378030"/>
          </a:xfrm>
          <a:prstGeom prst="rect">
            <a:avLst/>
          </a:prstGeom>
        </p:spPr>
      </p:pic>
      <p:sp>
        <p:nvSpPr>
          <p:cNvPr id="304" name="文字方塊 303">
            <a:extLst>
              <a:ext uri="{FF2B5EF4-FFF2-40B4-BE49-F238E27FC236}">
                <a16:creationId xmlns:a16="http://schemas.microsoft.com/office/drawing/2014/main" xmlns="" id="{52F3050B-3D7C-43B2-8F34-A9D1F1861061}"/>
              </a:ext>
            </a:extLst>
          </p:cNvPr>
          <p:cNvSpPr txBox="1"/>
          <p:nvPr/>
        </p:nvSpPr>
        <p:spPr>
          <a:xfrm>
            <a:off x="5204410" y="3755580"/>
            <a:ext cx="58221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2F</a:t>
            </a: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1F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5" name="文字方塊 304">
            <a:extLst>
              <a:ext uri="{FF2B5EF4-FFF2-40B4-BE49-F238E27FC236}">
                <a16:creationId xmlns:a16="http://schemas.microsoft.com/office/drawing/2014/main" xmlns="" id="{A7336FC9-0CAB-46E6-B3AE-96A0C9936DBC}"/>
              </a:ext>
            </a:extLst>
          </p:cNvPr>
          <p:cNvSpPr txBox="1"/>
          <p:nvPr/>
        </p:nvSpPr>
        <p:spPr>
          <a:xfrm>
            <a:off x="3972153" y="5239442"/>
            <a:ext cx="1518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2F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1F</a:t>
            </a:r>
          </a:p>
        </p:txBody>
      </p:sp>
      <p:sp>
        <p:nvSpPr>
          <p:cNvPr id="307" name="文字方塊 306">
            <a:extLst>
              <a:ext uri="{FF2B5EF4-FFF2-40B4-BE49-F238E27FC236}">
                <a16:creationId xmlns:a16="http://schemas.microsoft.com/office/drawing/2014/main" xmlns="" id="{078033E4-0251-4CFC-A83A-02650E8A0C6B}"/>
              </a:ext>
            </a:extLst>
          </p:cNvPr>
          <p:cNvSpPr txBox="1"/>
          <p:nvPr/>
        </p:nvSpPr>
        <p:spPr>
          <a:xfrm>
            <a:off x="3972153" y="9829377"/>
            <a:ext cx="1518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2F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1F</a:t>
            </a:r>
          </a:p>
        </p:txBody>
      </p:sp>
      <p:sp>
        <p:nvSpPr>
          <p:cNvPr id="308" name="文字方塊 307">
            <a:extLst>
              <a:ext uri="{FF2B5EF4-FFF2-40B4-BE49-F238E27FC236}">
                <a16:creationId xmlns:a16="http://schemas.microsoft.com/office/drawing/2014/main" xmlns="" id="{F0F11EF4-E65C-4150-B091-806D2D6DF0E8}"/>
              </a:ext>
            </a:extLst>
          </p:cNvPr>
          <p:cNvSpPr txBox="1"/>
          <p:nvPr/>
        </p:nvSpPr>
        <p:spPr>
          <a:xfrm>
            <a:off x="12013232" y="15223439"/>
            <a:ext cx="524503" cy="16864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1F</a:t>
            </a:r>
          </a:p>
          <a:p>
            <a:pPr>
              <a:lnSpc>
                <a:spcPct val="150000"/>
              </a:lnSpc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2F</a:t>
            </a:r>
          </a:p>
          <a:p>
            <a:pPr>
              <a:lnSpc>
                <a:spcPct val="150000"/>
              </a:lnSpc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3F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9" name="文字方塊 308">
            <a:extLst>
              <a:ext uri="{FF2B5EF4-FFF2-40B4-BE49-F238E27FC236}">
                <a16:creationId xmlns:a16="http://schemas.microsoft.com/office/drawing/2014/main" xmlns="" id="{119B7348-3EB9-4905-8506-E53B60909EE0}"/>
              </a:ext>
            </a:extLst>
          </p:cNvPr>
          <p:cNvSpPr txBox="1"/>
          <p:nvPr/>
        </p:nvSpPr>
        <p:spPr>
          <a:xfrm>
            <a:off x="8296056" y="5831475"/>
            <a:ext cx="39613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B1       1F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2F         3F</a:t>
            </a:r>
          </a:p>
        </p:txBody>
      </p:sp>
      <p:cxnSp>
        <p:nvCxnSpPr>
          <p:cNvPr id="339" name="直線接點 338">
            <a:extLst>
              <a:ext uri="{FF2B5EF4-FFF2-40B4-BE49-F238E27FC236}">
                <a16:creationId xmlns:a16="http://schemas.microsoft.com/office/drawing/2014/main" xmlns="" id="{D40B8012-D48E-4E9D-A902-799131C95CFE}"/>
              </a:ext>
            </a:extLst>
          </p:cNvPr>
          <p:cNvCxnSpPr/>
          <p:nvPr/>
        </p:nvCxnSpPr>
        <p:spPr>
          <a:xfrm flipV="1">
            <a:off x="12368733" y="4357254"/>
            <a:ext cx="0" cy="8864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0" name="文字方塊 339">
            <a:extLst>
              <a:ext uri="{FF2B5EF4-FFF2-40B4-BE49-F238E27FC236}">
                <a16:creationId xmlns:a16="http://schemas.microsoft.com/office/drawing/2014/main" xmlns="" id="{7AFC95BC-2BF6-427D-B6F1-94B5DBA1BDAA}"/>
              </a:ext>
            </a:extLst>
          </p:cNvPr>
          <p:cNvSpPr txBox="1"/>
          <p:nvPr/>
        </p:nvSpPr>
        <p:spPr>
          <a:xfrm>
            <a:off x="11500204" y="4310801"/>
            <a:ext cx="4411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特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班</a:t>
            </a:r>
          </a:p>
        </p:txBody>
      </p:sp>
      <p:sp>
        <p:nvSpPr>
          <p:cNvPr id="341" name="矩形 340">
            <a:extLst>
              <a:ext uri="{FF2B5EF4-FFF2-40B4-BE49-F238E27FC236}">
                <a16:creationId xmlns:a16="http://schemas.microsoft.com/office/drawing/2014/main" xmlns="" id="{38479CA1-C900-4ECF-BB67-CF26DFC954B2}"/>
              </a:ext>
            </a:extLst>
          </p:cNvPr>
          <p:cNvSpPr/>
          <p:nvPr/>
        </p:nvSpPr>
        <p:spPr>
          <a:xfrm>
            <a:off x="8130500" y="6286123"/>
            <a:ext cx="895279" cy="806628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42" name="直線接點 341">
            <a:extLst>
              <a:ext uri="{FF2B5EF4-FFF2-40B4-BE49-F238E27FC236}">
                <a16:creationId xmlns:a16="http://schemas.microsoft.com/office/drawing/2014/main" xmlns="" id="{2E0B5731-D206-47B9-BF9A-0220DF4B9AC5}"/>
              </a:ext>
            </a:extLst>
          </p:cNvPr>
          <p:cNvCxnSpPr/>
          <p:nvPr/>
        </p:nvCxnSpPr>
        <p:spPr>
          <a:xfrm rot="5400000">
            <a:off x="8710927" y="8176948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8" name="直線接點 347">
            <a:extLst>
              <a:ext uri="{FF2B5EF4-FFF2-40B4-BE49-F238E27FC236}">
                <a16:creationId xmlns:a16="http://schemas.microsoft.com/office/drawing/2014/main" xmlns="" id="{18661891-28C7-4965-AD08-DD5293D02442}"/>
              </a:ext>
            </a:extLst>
          </p:cNvPr>
          <p:cNvCxnSpPr/>
          <p:nvPr/>
        </p:nvCxnSpPr>
        <p:spPr>
          <a:xfrm rot="5400000">
            <a:off x="8482327" y="8176948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9" name="直線接點 348">
            <a:extLst>
              <a:ext uri="{FF2B5EF4-FFF2-40B4-BE49-F238E27FC236}">
                <a16:creationId xmlns:a16="http://schemas.microsoft.com/office/drawing/2014/main" xmlns="" id="{1EFC0922-85F2-4259-B7ED-3141D2A13CFB}"/>
              </a:ext>
            </a:extLst>
          </p:cNvPr>
          <p:cNvCxnSpPr/>
          <p:nvPr/>
        </p:nvCxnSpPr>
        <p:spPr>
          <a:xfrm rot="5400000">
            <a:off x="8272777" y="8176948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0" name="直線接點 349">
            <a:extLst>
              <a:ext uri="{FF2B5EF4-FFF2-40B4-BE49-F238E27FC236}">
                <a16:creationId xmlns:a16="http://schemas.microsoft.com/office/drawing/2014/main" xmlns="" id="{2CE6AA8A-764A-41C5-B417-08E28CB69A2C}"/>
              </a:ext>
            </a:extLst>
          </p:cNvPr>
          <p:cNvCxnSpPr/>
          <p:nvPr/>
        </p:nvCxnSpPr>
        <p:spPr>
          <a:xfrm rot="5400000">
            <a:off x="8656860" y="12257554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4" name="直線接點 353">
            <a:extLst>
              <a:ext uri="{FF2B5EF4-FFF2-40B4-BE49-F238E27FC236}">
                <a16:creationId xmlns:a16="http://schemas.microsoft.com/office/drawing/2014/main" xmlns="" id="{97BFCAE2-AA49-479D-85E8-2A4F52CC45E2}"/>
              </a:ext>
            </a:extLst>
          </p:cNvPr>
          <p:cNvCxnSpPr/>
          <p:nvPr/>
        </p:nvCxnSpPr>
        <p:spPr>
          <a:xfrm rot="5400000">
            <a:off x="8390160" y="12257554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5" name="直線接點 354">
            <a:extLst>
              <a:ext uri="{FF2B5EF4-FFF2-40B4-BE49-F238E27FC236}">
                <a16:creationId xmlns:a16="http://schemas.microsoft.com/office/drawing/2014/main" xmlns="" id="{F4FE912B-14CC-47A6-A1CC-20756F97F67C}"/>
              </a:ext>
            </a:extLst>
          </p:cNvPr>
          <p:cNvCxnSpPr/>
          <p:nvPr/>
        </p:nvCxnSpPr>
        <p:spPr>
          <a:xfrm rot="5400000">
            <a:off x="8180610" y="12257554"/>
            <a:ext cx="2829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6" name="文字方塊 355">
            <a:extLst>
              <a:ext uri="{FF2B5EF4-FFF2-40B4-BE49-F238E27FC236}">
                <a16:creationId xmlns:a16="http://schemas.microsoft.com/office/drawing/2014/main" xmlns="" id="{708F6A64-CCFD-4129-8F1A-F1DD07021682}"/>
              </a:ext>
            </a:extLst>
          </p:cNvPr>
          <p:cNvSpPr txBox="1"/>
          <p:nvPr/>
        </p:nvSpPr>
        <p:spPr>
          <a:xfrm>
            <a:off x="8211316" y="6235190"/>
            <a:ext cx="44114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美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術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室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57" name="文字方塊 356">
            <a:extLst>
              <a:ext uri="{FF2B5EF4-FFF2-40B4-BE49-F238E27FC236}">
                <a16:creationId xmlns:a16="http://schemas.microsoft.com/office/drawing/2014/main" xmlns="" id="{D4A643B0-13FF-44D1-851F-18F47B5B8545}"/>
              </a:ext>
            </a:extLst>
          </p:cNvPr>
          <p:cNvSpPr txBox="1"/>
          <p:nvPr/>
        </p:nvSpPr>
        <p:spPr>
          <a:xfrm>
            <a:off x="8211316" y="9340209"/>
            <a:ext cx="4411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禮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58" name="文字方塊 357">
            <a:extLst>
              <a:ext uri="{FF2B5EF4-FFF2-40B4-BE49-F238E27FC236}">
                <a16:creationId xmlns:a16="http://schemas.microsoft.com/office/drawing/2014/main" xmlns="" id="{84C5ED89-5932-42B0-A307-005773D08B63}"/>
              </a:ext>
            </a:extLst>
          </p:cNvPr>
          <p:cNvSpPr txBox="1"/>
          <p:nvPr/>
        </p:nvSpPr>
        <p:spPr>
          <a:xfrm>
            <a:off x="8211316" y="13087418"/>
            <a:ext cx="44114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具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室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59" name="圖片 358">
            <a:extLst>
              <a:ext uri="{FF2B5EF4-FFF2-40B4-BE49-F238E27FC236}">
                <a16:creationId xmlns:a16="http://schemas.microsoft.com/office/drawing/2014/main" xmlns="" id="{4E6757DE-1AED-4813-BB15-FDD60DE66D64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6833123" y="20067518"/>
            <a:ext cx="965573" cy="984885"/>
          </a:xfrm>
          <a:prstGeom prst="rect">
            <a:avLst/>
          </a:prstGeom>
        </p:spPr>
      </p:pic>
      <p:cxnSp>
        <p:nvCxnSpPr>
          <p:cNvPr id="363" name="直線單箭頭接點 362">
            <a:extLst>
              <a:ext uri="{FF2B5EF4-FFF2-40B4-BE49-F238E27FC236}">
                <a16:creationId xmlns:a16="http://schemas.microsoft.com/office/drawing/2014/main" xmlns="" id="{2D3C91AF-090B-40AA-822B-3F6EA5F109C9}"/>
              </a:ext>
            </a:extLst>
          </p:cNvPr>
          <p:cNvCxnSpPr/>
          <p:nvPr/>
        </p:nvCxnSpPr>
        <p:spPr>
          <a:xfrm>
            <a:off x="8734950" y="7214077"/>
            <a:ext cx="1" cy="734963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4" name="直線單箭頭接點 363">
            <a:extLst>
              <a:ext uri="{FF2B5EF4-FFF2-40B4-BE49-F238E27FC236}">
                <a16:creationId xmlns:a16="http://schemas.microsoft.com/office/drawing/2014/main" xmlns="" id="{7E9F0C89-73D5-45C8-B385-68BBEDB79EED}"/>
              </a:ext>
            </a:extLst>
          </p:cNvPr>
          <p:cNvCxnSpPr/>
          <p:nvPr/>
        </p:nvCxnSpPr>
        <p:spPr>
          <a:xfrm>
            <a:off x="8702803" y="11234100"/>
            <a:ext cx="1" cy="734963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5" name="直線單箭頭接點 364">
            <a:extLst>
              <a:ext uri="{FF2B5EF4-FFF2-40B4-BE49-F238E27FC236}">
                <a16:creationId xmlns:a16="http://schemas.microsoft.com/office/drawing/2014/main" xmlns="" id="{AFAB2D4D-D9CF-4381-94E8-3ED601AD9976}"/>
              </a:ext>
            </a:extLst>
          </p:cNvPr>
          <p:cNvCxnSpPr/>
          <p:nvPr/>
        </p:nvCxnSpPr>
        <p:spPr>
          <a:xfrm flipV="1">
            <a:off x="8715521" y="12495396"/>
            <a:ext cx="0" cy="136800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6" name="直線單箭頭接點 365">
            <a:extLst>
              <a:ext uri="{FF2B5EF4-FFF2-40B4-BE49-F238E27FC236}">
                <a16:creationId xmlns:a16="http://schemas.microsoft.com/office/drawing/2014/main" xmlns="" id="{A7E32F60-FCAC-4A99-A5E9-7FD49A287EDD}"/>
              </a:ext>
            </a:extLst>
          </p:cNvPr>
          <p:cNvCxnSpPr/>
          <p:nvPr/>
        </p:nvCxnSpPr>
        <p:spPr>
          <a:xfrm flipV="1">
            <a:off x="8721579" y="8420880"/>
            <a:ext cx="0" cy="648071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5BE44C0A-8735-449C-978C-522D47227BB6}"/>
              </a:ext>
            </a:extLst>
          </p:cNvPr>
          <p:cNvSpPr/>
          <p:nvPr/>
        </p:nvSpPr>
        <p:spPr>
          <a:xfrm>
            <a:off x="5771366" y="5256517"/>
            <a:ext cx="260785" cy="32913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69" name="文字方塊 368">
            <a:extLst>
              <a:ext uri="{FF2B5EF4-FFF2-40B4-BE49-F238E27FC236}">
                <a16:creationId xmlns:a16="http://schemas.microsoft.com/office/drawing/2014/main" xmlns="" id="{60F420A2-5957-4FA1-9531-57B9DBE341B7}"/>
              </a:ext>
            </a:extLst>
          </p:cNvPr>
          <p:cNvSpPr txBox="1"/>
          <p:nvPr/>
        </p:nvSpPr>
        <p:spPr>
          <a:xfrm>
            <a:off x="5749863" y="521319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梯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xmlns="" id="{B2CE4D53-5B89-4164-824E-0BE31DF2CC8A}"/>
              </a:ext>
            </a:extLst>
          </p:cNvPr>
          <p:cNvSpPr txBox="1"/>
          <p:nvPr/>
        </p:nvSpPr>
        <p:spPr>
          <a:xfrm>
            <a:off x="9123866" y="1698063"/>
            <a:ext cx="2087835" cy="781302"/>
          </a:xfrm>
          <a:prstGeom prst="rect">
            <a:avLst/>
          </a:prstGeom>
          <a:noFill/>
        </p:spPr>
        <p:txBody>
          <a:bodyPr wrap="square" lIns="179383" tIns="89693" rIns="179383" bIns="89693" rtlCol="0">
            <a:spAutoFit/>
          </a:bodyPr>
          <a:lstStyle>
            <a:defPPr>
              <a:defRPr lang="en-US"/>
            </a:defPPr>
            <a:lvl1pPr algn="ctr">
              <a:defRPr sz="390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en-US" altLang="zh-TW" dirty="0"/>
              <a:t>XX</a:t>
            </a:r>
            <a:r>
              <a:rPr lang="zh-TW" altLang="en-US" dirty="0"/>
              <a:t>路</a:t>
            </a:r>
          </a:p>
        </p:txBody>
      </p:sp>
      <p:sp>
        <p:nvSpPr>
          <p:cNvPr id="360" name="文字方塊 359">
            <a:extLst>
              <a:ext uri="{FF2B5EF4-FFF2-40B4-BE49-F238E27FC236}">
                <a16:creationId xmlns:a16="http://schemas.microsoft.com/office/drawing/2014/main" xmlns="" id="{5E77401B-291E-4326-AD39-10ABDCD022D5}"/>
              </a:ext>
            </a:extLst>
          </p:cNvPr>
          <p:cNvSpPr txBox="1"/>
          <p:nvPr/>
        </p:nvSpPr>
        <p:spPr>
          <a:xfrm>
            <a:off x="9123866" y="17854916"/>
            <a:ext cx="2087835" cy="781302"/>
          </a:xfrm>
          <a:prstGeom prst="rect">
            <a:avLst/>
          </a:prstGeom>
          <a:noFill/>
        </p:spPr>
        <p:txBody>
          <a:bodyPr wrap="square" lIns="179383" tIns="89693" rIns="179383" bIns="89693" rtlCol="0">
            <a:spAutoFit/>
          </a:bodyPr>
          <a:lstStyle>
            <a:defPPr>
              <a:defRPr lang="en-US"/>
            </a:defPPr>
            <a:lvl1pPr algn="ctr">
              <a:defRPr sz="390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en-US" altLang="zh-TW" dirty="0"/>
              <a:t>XX</a:t>
            </a:r>
            <a:r>
              <a:rPr lang="zh-TW" altLang="en-US" dirty="0"/>
              <a:t>路</a:t>
            </a:r>
          </a:p>
        </p:txBody>
      </p:sp>
      <p:sp>
        <p:nvSpPr>
          <p:cNvPr id="361" name="文字方塊 360">
            <a:extLst>
              <a:ext uri="{FF2B5EF4-FFF2-40B4-BE49-F238E27FC236}">
                <a16:creationId xmlns:a16="http://schemas.microsoft.com/office/drawing/2014/main" xmlns="" id="{90FE8F61-2CF1-44B9-A5F9-0963987E5CFB}"/>
              </a:ext>
            </a:extLst>
          </p:cNvPr>
          <p:cNvSpPr txBox="1"/>
          <p:nvPr/>
        </p:nvSpPr>
        <p:spPr>
          <a:xfrm>
            <a:off x="436157" y="7674702"/>
            <a:ext cx="962434" cy="3719969"/>
          </a:xfrm>
          <a:prstGeom prst="rect">
            <a:avLst/>
          </a:prstGeom>
          <a:noFill/>
        </p:spPr>
        <p:txBody>
          <a:bodyPr vert="eaVert" wrap="square" lIns="179383" tIns="89693" rIns="179383" bIns="89693" rtlCol="0">
            <a:spAutoFit/>
          </a:bodyPr>
          <a:lstStyle>
            <a:defPPr>
              <a:defRPr lang="en-US"/>
            </a:defPPr>
            <a:lvl1pPr algn="ctr">
              <a:defRPr sz="390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en-US" altLang="zh-TW" dirty="0"/>
              <a:t>XX</a:t>
            </a:r>
            <a:r>
              <a:rPr lang="zh-TW" altLang="en-US" dirty="0"/>
              <a:t>工廠</a:t>
            </a:r>
          </a:p>
        </p:txBody>
      </p:sp>
      <p:sp>
        <p:nvSpPr>
          <p:cNvPr id="367" name="文字方塊 366">
            <a:extLst>
              <a:ext uri="{FF2B5EF4-FFF2-40B4-BE49-F238E27FC236}">
                <a16:creationId xmlns:a16="http://schemas.microsoft.com/office/drawing/2014/main" xmlns="" id="{5EA0927C-7B5A-40D5-B2AC-4EA399D45C52}"/>
              </a:ext>
            </a:extLst>
          </p:cNvPr>
          <p:cNvSpPr txBox="1"/>
          <p:nvPr/>
        </p:nvSpPr>
        <p:spPr>
          <a:xfrm>
            <a:off x="21954121" y="7857583"/>
            <a:ext cx="962434" cy="2611848"/>
          </a:xfrm>
          <a:prstGeom prst="rect">
            <a:avLst/>
          </a:prstGeom>
          <a:noFill/>
        </p:spPr>
        <p:txBody>
          <a:bodyPr vert="eaVert" wrap="square" lIns="179383" tIns="89693" rIns="179383" bIns="89693" rtlCol="0">
            <a:spAutoFit/>
          </a:bodyPr>
          <a:lstStyle>
            <a:defPPr>
              <a:defRPr lang="en-US"/>
            </a:defPPr>
            <a:lvl1pPr algn="ctr">
              <a:defRPr sz="390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en-US" altLang="zh-TW" dirty="0"/>
              <a:t>XX</a:t>
            </a:r>
            <a:r>
              <a:rPr lang="zh-TW" altLang="en-US" dirty="0"/>
              <a:t>路</a:t>
            </a:r>
          </a:p>
        </p:txBody>
      </p:sp>
      <p:cxnSp>
        <p:nvCxnSpPr>
          <p:cNvPr id="604" name="直線單箭頭接點 603"/>
          <p:cNvCxnSpPr>
            <a:cxnSpLocks/>
          </p:cNvCxnSpPr>
          <p:nvPr/>
        </p:nvCxnSpPr>
        <p:spPr>
          <a:xfrm>
            <a:off x="8920945" y="9905790"/>
            <a:ext cx="805" cy="497226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52" name="圖片 451" descr="http://johnwell.com.tw/files/products/20078817732_SD-19.gif">
            <a:extLst>
              <a:ext uri="{FF2B5EF4-FFF2-40B4-BE49-F238E27FC236}">
                <a16:creationId xmlns:a16="http://schemas.microsoft.com/office/drawing/2014/main" xmlns="" id="{C6D22818-54A3-4DD4-B3BD-41CD815B99FD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11157866" y="10666643"/>
            <a:ext cx="646390" cy="210316"/>
          </a:xfrm>
          <a:prstGeom prst="rect">
            <a:avLst/>
          </a:prstGeom>
          <a:noFill/>
        </p:spPr>
      </p:pic>
      <p:cxnSp>
        <p:nvCxnSpPr>
          <p:cNvPr id="587" name="直線單箭頭接點 586"/>
          <p:cNvCxnSpPr/>
          <p:nvPr/>
        </p:nvCxnSpPr>
        <p:spPr>
          <a:xfrm flipV="1">
            <a:off x="8921430" y="5868725"/>
            <a:ext cx="0" cy="28800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2" name="直線單箭頭接點 461">
            <a:extLst>
              <a:ext uri="{FF2B5EF4-FFF2-40B4-BE49-F238E27FC236}">
                <a16:creationId xmlns:a16="http://schemas.microsoft.com/office/drawing/2014/main" xmlns="" id="{3683CD25-E26D-4FB2-B386-15E984DFD764}"/>
              </a:ext>
            </a:extLst>
          </p:cNvPr>
          <p:cNvCxnSpPr>
            <a:cxnSpLocks/>
          </p:cNvCxnSpPr>
          <p:nvPr/>
        </p:nvCxnSpPr>
        <p:spPr>
          <a:xfrm flipH="1">
            <a:off x="17793047" y="5638800"/>
            <a:ext cx="1185833" cy="1613519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3" name="直線單箭頭接點 462">
            <a:extLst>
              <a:ext uri="{FF2B5EF4-FFF2-40B4-BE49-F238E27FC236}">
                <a16:creationId xmlns:a16="http://schemas.microsoft.com/office/drawing/2014/main" xmlns="" id="{F0FEA0C7-3D10-4CCC-A76B-E9D978839A16}"/>
              </a:ext>
            </a:extLst>
          </p:cNvPr>
          <p:cNvCxnSpPr>
            <a:cxnSpLocks/>
          </p:cNvCxnSpPr>
          <p:nvPr/>
        </p:nvCxnSpPr>
        <p:spPr>
          <a:xfrm flipH="1" flipV="1">
            <a:off x="18714720" y="12283440"/>
            <a:ext cx="558801" cy="24384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3" name="直線單箭頭接點 372">
            <a:extLst>
              <a:ext uri="{FF2B5EF4-FFF2-40B4-BE49-F238E27FC236}">
                <a16:creationId xmlns:a16="http://schemas.microsoft.com/office/drawing/2014/main" xmlns="" id="{DA25679B-F23E-4A40-BF87-CD3F96F0B241}"/>
              </a:ext>
            </a:extLst>
          </p:cNvPr>
          <p:cNvCxnSpPr>
            <a:cxnSpLocks/>
          </p:cNvCxnSpPr>
          <p:nvPr/>
        </p:nvCxnSpPr>
        <p:spPr>
          <a:xfrm flipH="1">
            <a:off x="9032496" y="8162948"/>
            <a:ext cx="3504944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5" name="直線單箭頭接點 374">
            <a:extLst>
              <a:ext uri="{FF2B5EF4-FFF2-40B4-BE49-F238E27FC236}">
                <a16:creationId xmlns:a16="http://schemas.microsoft.com/office/drawing/2014/main" xmlns="" id="{694A2D83-F2C2-49F3-B4F6-4B71D62F4E58}"/>
              </a:ext>
            </a:extLst>
          </p:cNvPr>
          <p:cNvCxnSpPr>
            <a:cxnSpLocks/>
          </p:cNvCxnSpPr>
          <p:nvPr/>
        </p:nvCxnSpPr>
        <p:spPr>
          <a:xfrm flipH="1">
            <a:off x="9032496" y="12239542"/>
            <a:ext cx="2255264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55" name="圖片 454" descr="http://johnwell.com.tw/files/products/20078817732_SD-19.gif">
            <a:extLst>
              <a:ext uri="{FF2B5EF4-FFF2-40B4-BE49-F238E27FC236}">
                <a16:creationId xmlns:a16="http://schemas.microsoft.com/office/drawing/2014/main" xmlns="" id="{00BBB228-89E3-41E2-9256-D18598C6C29A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84897" y="4136861"/>
            <a:ext cx="646390" cy="210316"/>
          </a:xfrm>
          <a:prstGeom prst="rect">
            <a:avLst/>
          </a:prstGeom>
          <a:noFill/>
        </p:spPr>
      </p:pic>
      <p:cxnSp>
        <p:nvCxnSpPr>
          <p:cNvPr id="10" name="直線接點 9">
            <a:extLst>
              <a:ext uri="{FF2B5EF4-FFF2-40B4-BE49-F238E27FC236}">
                <a16:creationId xmlns:a16="http://schemas.microsoft.com/office/drawing/2014/main" xmlns="" id="{B5B2824A-684D-45AA-B202-BEA2A9F91F1E}"/>
              </a:ext>
            </a:extLst>
          </p:cNvPr>
          <p:cNvCxnSpPr/>
          <p:nvPr/>
        </p:nvCxnSpPr>
        <p:spPr>
          <a:xfrm flipH="1">
            <a:off x="8139119" y="13349934"/>
            <a:ext cx="8979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6" name="文字方塊 425">
            <a:extLst>
              <a:ext uri="{FF2B5EF4-FFF2-40B4-BE49-F238E27FC236}">
                <a16:creationId xmlns:a16="http://schemas.microsoft.com/office/drawing/2014/main" xmlns="" id="{0D986E12-8356-4DDD-AF7D-EA0F67640A92}"/>
              </a:ext>
            </a:extLst>
          </p:cNvPr>
          <p:cNvSpPr txBox="1"/>
          <p:nvPr/>
        </p:nvSpPr>
        <p:spPr>
          <a:xfrm>
            <a:off x="8211316" y="12060052"/>
            <a:ext cx="44114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合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社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27" name="文字方塊 426">
            <a:extLst>
              <a:ext uri="{FF2B5EF4-FFF2-40B4-BE49-F238E27FC236}">
                <a16:creationId xmlns:a16="http://schemas.microsoft.com/office/drawing/2014/main" xmlns="" id="{0A2775C3-76A4-421C-B200-F6E76A159A74}"/>
              </a:ext>
            </a:extLst>
          </p:cNvPr>
          <p:cNvSpPr txBox="1"/>
          <p:nvPr/>
        </p:nvSpPr>
        <p:spPr>
          <a:xfrm>
            <a:off x="10520076" y="15378301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428" name="直線單箭頭接點 427">
            <a:extLst>
              <a:ext uri="{FF2B5EF4-FFF2-40B4-BE49-F238E27FC236}">
                <a16:creationId xmlns:a16="http://schemas.microsoft.com/office/drawing/2014/main" xmlns="" id="{87BAFCDD-2874-4502-981A-FF660FF0ADC8}"/>
              </a:ext>
            </a:extLst>
          </p:cNvPr>
          <p:cNvCxnSpPr>
            <a:cxnSpLocks/>
          </p:cNvCxnSpPr>
          <p:nvPr/>
        </p:nvCxnSpPr>
        <p:spPr>
          <a:xfrm flipV="1">
            <a:off x="8904684" y="14989132"/>
            <a:ext cx="0" cy="648071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49" name="圖片 448" descr="http://johnwell.com.tw/files/products/20078817732_SD-19.gif">
            <a:extLst>
              <a:ext uri="{FF2B5EF4-FFF2-40B4-BE49-F238E27FC236}">
                <a16:creationId xmlns:a16="http://schemas.microsoft.com/office/drawing/2014/main" xmlns="" id="{966D901A-EAE2-4F4C-AA06-5878658B9C5C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72230" y="15293447"/>
            <a:ext cx="646390" cy="210316"/>
          </a:xfrm>
          <a:prstGeom prst="rect">
            <a:avLst/>
          </a:prstGeom>
          <a:noFill/>
        </p:spPr>
      </p:pic>
      <p:sp>
        <p:nvSpPr>
          <p:cNvPr id="370" name="矩形 369">
            <a:extLst>
              <a:ext uri="{FF2B5EF4-FFF2-40B4-BE49-F238E27FC236}">
                <a16:creationId xmlns:a16="http://schemas.microsoft.com/office/drawing/2014/main" xmlns="" id="{9010213C-6063-40F6-ADE4-8D05DB9191C5}"/>
              </a:ext>
            </a:extLst>
          </p:cNvPr>
          <p:cNvSpPr/>
          <p:nvPr/>
        </p:nvSpPr>
        <p:spPr>
          <a:xfrm rot="10800000">
            <a:off x="20851163" y="5469249"/>
            <a:ext cx="989955" cy="130129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466" name="直線單箭頭接點 465">
            <a:extLst>
              <a:ext uri="{FF2B5EF4-FFF2-40B4-BE49-F238E27FC236}">
                <a16:creationId xmlns:a16="http://schemas.microsoft.com/office/drawing/2014/main" xmlns="" id="{DFC402CA-6968-46E0-9500-D28A922D4332}"/>
              </a:ext>
            </a:extLst>
          </p:cNvPr>
          <p:cNvCxnSpPr>
            <a:cxnSpLocks/>
          </p:cNvCxnSpPr>
          <p:nvPr/>
        </p:nvCxnSpPr>
        <p:spPr>
          <a:xfrm>
            <a:off x="15443200" y="5628640"/>
            <a:ext cx="759495" cy="138831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7" name="直線單箭頭接點 466">
            <a:extLst>
              <a:ext uri="{FF2B5EF4-FFF2-40B4-BE49-F238E27FC236}">
                <a16:creationId xmlns:a16="http://schemas.microsoft.com/office/drawing/2014/main" xmlns="" id="{8B26D191-A13D-4E4C-BEC5-D5BFA3DD1F60}"/>
              </a:ext>
            </a:extLst>
          </p:cNvPr>
          <p:cNvCxnSpPr>
            <a:cxnSpLocks/>
          </p:cNvCxnSpPr>
          <p:nvPr/>
        </p:nvCxnSpPr>
        <p:spPr>
          <a:xfrm flipH="1" flipV="1">
            <a:off x="17637644" y="14130612"/>
            <a:ext cx="1605396" cy="2779314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68" name="圖片 467" descr="http://johnwell.com.tw/files/products/20078817732_SD-19.gif">
            <a:extLst>
              <a:ext uri="{FF2B5EF4-FFF2-40B4-BE49-F238E27FC236}">
                <a16:creationId xmlns:a16="http://schemas.microsoft.com/office/drawing/2014/main" xmlns="" id="{31150028-9227-435A-96F0-7B1A8CDFA63B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75416" y="15815223"/>
            <a:ext cx="646390" cy="210316"/>
          </a:xfrm>
          <a:prstGeom prst="rect">
            <a:avLst/>
          </a:prstGeom>
          <a:noFill/>
        </p:spPr>
      </p:pic>
      <p:cxnSp>
        <p:nvCxnSpPr>
          <p:cNvPr id="469" name="直線單箭頭接點 468">
            <a:extLst>
              <a:ext uri="{FF2B5EF4-FFF2-40B4-BE49-F238E27FC236}">
                <a16:creationId xmlns:a16="http://schemas.microsoft.com/office/drawing/2014/main" xmlns="" id="{65226172-C95A-440F-A58E-2F6373374881}"/>
              </a:ext>
            </a:extLst>
          </p:cNvPr>
          <p:cNvCxnSpPr>
            <a:cxnSpLocks/>
          </p:cNvCxnSpPr>
          <p:nvPr/>
        </p:nvCxnSpPr>
        <p:spPr>
          <a:xfrm flipV="1">
            <a:off x="6848557" y="15002676"/>
            <a:ext cx="0" cy="1913724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5" name="直線單箭頭接點 474">
            <a:extLst>
              <a:ext uri="{FF2B5EF4-FFF2-40B4-BE49-F238E27FC236}">
                <a16:creationId xmlns:a16="http://schemas.microsoft.com/office/drawing/2014/main" xmlns="" id="{6BA8B763-6F63-4C57-A4A7-42C4551325E7}"/>
              </a:ext>
            </a:extLst>
          </p:cNvPr>
          <p:cNvCxnSpPr>
            <a:cxnSpLocks/>
          </p:cNvCxnSpPr>
          <p:nvPr/>
        </p:nvCxnSpPr>
        <p:spPr>
          <a:xfrm>
            <a:off x="10611337" y="3566160"/>
            <a:ext cx="0" cy="207444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7" name="直線單箭頭接點 476">
            <a:extLst>
              <a:ext uri="{FF2B5EF4-FFF2-40B4-BE49-F238E27FC236}">
                <a16:creationId xmlns:a16="http://schemas.microsoft.com/office/drawing/2014/main" xmlns="" id="{4F865591-8DEB-4EDF-B187-CE7F396044B7}"/>
              </a:ext>
            </a:extLst>
          </p:cNvPr>
          <p:cNvCxnSpPr>
            <a:cxnSpLocks/>
          </p:cNvCxnSpPr>
          <p:nvPr/>
        </p:nvCxnSpPr>
        <p:spPr>
          <a:xfrm>
            <a:off x="7639763" y="3576320"/>
            <a:ext cx="0" cy="2064675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78" name="圖片 477" descr="http://johnwell.com.tw/files/products/20078817732_SD-19.gif">
            <a:extLst>
              <a:ext uri="{FF2B5EF4-FFF2-40B4-BE49-F238E27FC236}">
                <a16:creationId xmlns:a16="http://schemas.microsoft.com/office/drawing/2014/main" xmlns="" id="{2A514BA4-CFA9-443A-995F-4EB69B742ACD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10006268" y="10663179"/>
            <a:ext cx="646390" cy="210316"/>
          </a:xfrm>
          <a:prstGeom prst="rect">
            <a:avLst/>
          </a:prstGeom>
          <a:noFill/>
        </p:spPr>
      </p:pic>
      <p:pic>
        <p:nvPicPr>
          <p:cNvPr id="479" name="圖片 478" descr="http://johnwell.com.tw/files/products/20078817732_SD-19.gif">
            <a:extLst>
              <a:ext uri="{FF2B5EF4-FFF2-40B4-BE49-F238E27FC236}">
                <a16:creationId xmlns:a16="http://schemas.microsoft.com/office/drawing/2014/main" xmlns="" id="{F8C0C120-0E5E-4151-BDA7-1DF00B2920B1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8815665" y="10663179"/>
            <a:ext cx="646390" cy="210316"/>
          </a:xfrm>
          <a:prstGeom prst="rect">
            <a:avLst/>
          </a:prstGeom>
          <a:noFill/>
        </p:spPr>
      </p:pic>
      <p:cxnSp>
        <p:nvCxnSpPr>
          <p:cNvPr id="480" name="直線單箭頭接點 479">
            <a:extLst>
              <a:ext uri="{FF2B5EF4-FFF2-40B4-BE49-F238E27FC236}">
                <a16:creationId xmlns:a16="http://schemas.microsoft.com/office/drawing/2014/main" xmlns="" id="{D1B89086-5E07-4945-9C3F-B4E07E4806E9}"/>
              </a:ext>
            </a:extLst>
          </p:cNvPr>
          <p:cNvCxnSpPr>
            <a:cxnSpLocks/>
          </p:cNvCxnSpPr>
          <p:nvPr/>
        </p:nvCxnSpPr>
        <p:spPr>
          <a:xfrm>
            <a:off x="3545840" y="12207875"/>
            <a:ext cx="3013710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0" name="直線單箭頭接點 419">
            <a:extLst>
              <a:ext uri="{FF2B5EF4-FFF2-40B4-BE49-F238E27FC236}">
                <a16:creationId xmlns:a16="http://schemas.microsoft.com/office/drawing/2014/main" xmlns="" id="{85898415-FAC4-4CEE-AB78-7425FEC19B1A}"/>
              </a:ext>
            </a:extLst>
          </p:cNvPr>
          <p:cNvCxnSpPr>
            <a:cxnSpLocks/>
          </p:cNvCxnSpPr>
          <p:nvPr/>
        </p:nvCxnSpPr>
        <p:spPr>
          <a:xfrm>
            <a:off x="12382118" y="12222726"/>
            <a:ext cx="2572132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83" name="圖片 482" descr="http://johnwell.com.tw/files/products/20078817732_SD-19.gif">
            <a:extLst>
              <a:ext uri="{FF2B5EF4-FFF2-40B4-BE49-F238E27FC236}">
                <a16:creationId xmlns:a16="http://schemas.microsoft.com/office/drawing/2014/main" xmlns="" id="{F9BB9D74-57BA-4F5B-AEAF-8AB143B13FC1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75416" y="16397505"/>
            <a:ext cx="646390" cy="210316"/>
          </a:xfrm>
          <a:prstGeom prst="rect">
            <a:avLst/>
          </a:prstGeom>
          <a:noFill/>
        </p:spPr>
      </p:pic>
      <p:cxnSp>
        <p:nvCxnSpPr>
          <p:cNvPr id="485" name="直線單箭頭接點 484">
            <a:extLst>
              <a:ext uri="{FF2B5EF4-FFF2-40B4-BE49-F238E27FC236}">
                <a16:creationId xmlns:a16="http://schemas.microsoft.com/office/drawing/2014/main" xmlns="" id="{177A6AB3-D49C-4079-9EB0-58A56ED762EF}"/>
              </a:ext>
            </a:extLst>
          </p:cNvPr>
          <p:cNvCxnSpPr>
            <a:cxnSpLocks/>
          </p:cNvCxnSpPr>
          <p:nvPr/>
        </p:nvCxnSpPr>
        <p:spPr>
          <a:xfrm>
            <a:off x="19376222" y="12541529"/>
            <a:ext cx="0" cy="4368397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6" name="直線單箭頭接點 485">
            <a:extLst>
              <a:ext uri="{FF2B5EF4-FFF2-40B4-BE49-F238E27FC236}">
                <a16:creationId xmlns:a16="http://schemas.microsoft.com/office/drawing/2014/main" xmlns="" id="{9D1A668A-F90D-4A01-B885-3CD5009A7FC3}"/>
              </a:ext>
            </a:extLst>
          </p:cNvPr>
          <p:cNvCxnSpPr>
            <a:cxnSpLocks/>
          </p:cNvCxnSpPr>
          <p:nvPr/>
        </p:nvCxnSpPr>
        <p:spPr>
          <a:xfrm>
            <a:off x="15414648" y="5557026"/>
            <a:ext cx="3594712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0" name="直線單箭頭接點 449">
            <a:extLst>
              <a:ext uri="{FF2B5EF4-FFF2-40B4-BE49-F238E27FC236}">
                <a16:creationId xmlns:a16="http://schemas.microsoft.com/office/drawing/2014/main" xmlns="" id="{75892287-D2B8-47C8-932D-54BB68A501F2}"/>
              </a:ext>
            </a:extLst>
          </p:cNvPr>
          <p:cNvCxnSpPr/>
          <p:nvPr/>
        </p:nvCxnSpPr>
        <p:spPr>
          <a:xfrm>
            <a:off x="13722131" y="4894058"/>
            <a:ext cx="1" cy="734963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4" name="直線單箭頭接點 453">
            <a:extLst>
              <a:ext uri="{FF2B5EF4-FFF2-40B4-BE49-F238E27FC236}">
                <a16:creationId xmlns:a16="http://schemas.microsoft.com/office/drawing/2014/main" xmlns="" id="{90B91DF6-173B-4884-87F2-871F0D77E89B}"/>
              </a:ext>
            </a:extLst>
          </p:cNvPr>
          <p:cNvCxnSpPr>
            <a:cxnSpLocks/>
          </p:cNvCxnSpPr>
          <p:nvPr/>
        </p:nvCxnSpPr>
        <p:spPr>
          <a:xfrm>
            <a:off x="5665299" y="10786734"/>
            <a:ext cx="894251" cy="565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2" name="直線單箭頭接點 481">
            <a:extLst>
              <a:ext uri="{FF2B5EF4-FFF2-40B4-BE49-F238E27FC236}">
                <a16:creationId xmlns:a16="http://schemas.microsoft.com/office/drawing/2014/main" xmlns="" id="{BAA98F48-1AF0-40AE-9A8C-4828E8005EB9}"/>
              </a:ext>
            </a:extLst>
          </p:cNvPr>
          <p:cNvCxnSpPr>
            <a:cxnSpLocks/>
          </p:cNvCxnSpPr>
          <p:nvPr/>
        </p:nvCxnSpPr>
        <p:spPr>
          <a:xfrm>
            <a:off x="5665299" y="11824688"/>
            <a:ext cx="894251" cy="565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7" name="直線單箭頭接點 486">
            <a:extLst>
              <a:ext uri="{FF2B5EF4-FFF2-40B4-BE49-F238E27FC236}">
                <a16:creationId xmlns:a16="http://schemas.microsoft.com/office/drawing/2014/main" xmlns="" id="{905C3710-07E8-4E56-B380-94236FD82BA0}"/>
              </a:ext>
            </a:extLst>
          </p:cNvPr>
          <p:cNvCxnSpPr>
            <a:cxnSpLocks/>
          </p:cNvCxnSpPr>
          <p:nvPr/>
        </p:nvCxnSpPr>
        <p:spPr>
          <a:xfrm>
            <a:off x="5665299" y="12685199"/>
            <a:ext cx="894251" cy="565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8" name="直線單箭頭接點 487">
            <a:extLst>
              <a:ext uri="{FF2B5EF4-FFF2-40B4-BE49-F238E27FC236}">
                <a16:creationId xmlns:a16="http://schemas.microsoft.com/office/drawing/2014/main" xmlns="" id="{0BE5BD56-4909-4656-8905-81DB3F5E4EC2}"/>
              </a:ext>
            </a:extLst>
          </p:cNvPr>
          <p:cNvCxnSpPr>
            <a:cxnSpLocks/>
          </p:cNvCxnSpPr>
          <p:nvPr/>
        </p:nvCxnSpPr>
        <p:spPr>
          <a:xfrm>
            <a:off x="5665299" y="13751674"/>
            <a:ext cx="894251" cy="565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手繪多邊形: 圖案 27">
            <a:extLst>
              <a:ext uri="{FF2B5EF4-FFF2-40B4-BE49-F238E27FC236}">
                <a16:creationId xmlns:a16="http://schemas.microsoft.com/office/drawing/2014/main" xmlns="" id="{2B8160CB-9A3E-4321-8367-B9D9C212159E}"/>
              </a:ext>
            </a:extLst>
          </p:cNvPr>
          <p:cNvSpPr/>
          <p:nvPr/>
        </p:nvSpPr>
        <p:spPr>
          <a:xfrm>
            <a:off x="9017000" y="6286500"/>
            <a:ext cx="3613150" cy="8058150"/>
          </a:xfrm>
          <a:custGeom>
            <a:avLst/>
            <a:gdLst>
              <a:gd name="connsiteX0" fmla="*/ 0 w 3613150"/>
              <a:gd name="connsiteY0" fmla="*/ 6350 h 8058150"/>
              <a:gd name="connsiteX1" fmla="*/ 0 w 3613150"/>
              <a:gd name="connsiteY1" fmla="*/ 8058150 h 8058150"/>
              <a:gd name="connsiteX2" fmla="*/ 2362200 w 3613150"/>
              <a:gd name="connsiteY2" fmla="*/ 8058150 h 8058150"/>
              <a:gd name="connsiteX3" fmla="*/ 2362200 w 3613150"/>
              <a:gd name="connsiteY3" fmla="*/ 5822950 h 8058150"/>
              <a:gd name="connsiteX4" fmla="*/ 3613150 w 3613150"/>
              <a:gd name="connsiteY4" fmla="*/ 5822950 h 8058150"/>
              <a:gd name="connsiteX5" fmla="*/ 3613150 w 3613150"/>
              <a:gd name="connsiteY5" fmla="*/ 0 h 8058150"/>
              <a:gd name="connsiteX6" fmla="*/ 0 w 3613150"/>
              <a:gd name="connsiteY6" fmla="*/ 6350 h 805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13150" h="8058150">
                <a:moveTo>
                  <a:pt x="0" y="6350"/>
                </a:moveTo>
                <a:lnTo>
                  <a:pt x="0" y="8058150"/>
                </a:lnTo>
                <a:lnTo>
                  <a:pt x="2362200" y="8058150"/>
                </a:lnTo>
                <a:lnTo>
                  <a:pt x="2362200" y="5822950"/>
                </a:lnTo>
                <a:lnTo>
                  <a:pt x="3613150" y="5822950"/>
                </a:lnTo>
                <a:lnTo>
                  <a:pt x="3613150" y="0"/>
                </a:lnTo>
                <a:lnTo>
                  <a:pt x="0" y="6350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90" name="圖片 489">
            <a:extLst>
              <a:ext uri="{FF2B5EF4-FFF2-40B4-BE49-F238E27FC236}">
                <a16:creationId xmlns:a16="http://schemas.microsoft.com/office/drawing/2014/main" xmlns="" id="{8E86CBC7-B2D7-4A36-AB1C-07785BF4ABDD}"/>
              </a:ext>
            </a:extLst>
          </p:cNvPr>
          <p:cNvPicPr>
            <a:picLocks noChangeAspect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6057"/>
          <a:stretch/>
        </p:blipFill>
        <p:spPr>
          <a:xfrm>
            <a:off x="20902515" y="5839554"/>
            <a:ext cx="876398" cy="679656"/>
          </a:xfrm>
          <a:prstGeom prst="rect">
            <a:avLst/>
          </a:prstGeom>
        </p:spPr>
      </p:pic>
      <p:pic>
        <p:nvPicPr>
          <p:cNvPr id="491" name="圖片 490">
            <a:extLst>
              <a:ext uri="{FF2B5EF4-FFF2-40B4-BE49-F238E27FC236}">
                <a16:creationId xmlns:a16="http://schemas.microsoft.com/office/drawing/2014/main" xmlns="" id="{869E0D00-6FC1-40C2-875D-115344B15448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9832207" y="20069213"/>
            <a:ext cx="1355552" cy="987565"/>
          </a:xfrm>
          <a:prstGeom prst="rect">
            <a:avLst/>
          </a:prstGeom>
        </p:spPr>
      </p:pic>
      <p:pic>
        <p:nvPicPr>
          <p:cNvPr id="374" name="圖片 373">
            <a:extLst>
              <a:ext uri="{FF2B5EF4-FFF2-40B4-BE49-F238E27FC236}">
                <a16:creationId xmlns:a16="http://schemas.microsoft.com/office/drawing/2014/main" xmlns="" id="{19F439CB-2E36-4412-96E8-7306765EE1D5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8333501" y="6286123"/>
            <a:ext cx="783815" cy="717108"/>
          </a:xfrm>
          <a:prstGeom prst="rect">
            <a:avLst/>
          </a:prstGeom>
        </p:spPr>
      </p:pic>
      <p:pic>
        <p:nvPicPr>
          <p:cNvPr id="407" name="圖片 406">
            <a:extLst>
              <a:ext uri="{FF2B5EF4-FFF2-40B4-BE49-F238E27FC236}">
                <a16:creationId xmlns:a16="http://schemas.microsoft.com/office/drawing/2014/main" xmlns="" id="{FCA32FD0-2C08-4DD0-A120-252476673BA7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3970379" y="18790978"/>
            <a:ext cx="783815" cy="717108"/>
          </a:xfrm>
          <a:prstGeom prst="rect">
            <a:avLst/>
          </a:prstGeom>
        </p:spPr>
      </p:pic>
      <p:sp>
        <p:nvSpPr>
          <p:cNvPr id="14" name="矩形 13">
            <a:extLst>
              <a:ext uri="{FF2B5EF4-FFF2-40B4-BE49-F238E27FC236}">
                <a16:creationId xmlns:a16="http://schemas.microsoft.com/office/drawing/2014/main" xmlns="" id="{592C2A94-A0C2-4E1D-A2F6-F925C1B247BB}"/>
              </a:ext>
            </a:extLst>
          </p:cNvPr>
          <p:cNvSpPr/>
          <p:nvPr/>
        </p:nvSpPr>
        <p:spPr>
          <a:xfrm>
            <a:off x="13613213" y="13207889"/>
            <a:ext cx="524503" cy="5784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1F</a:t>
            </a:r>
          </a:p>
        </p:txBody>
      </p:sp>
      <p:sp>
        <p:nvSpPr>
          <p:cNvPr id="415" name="矩形 414">
            <a:extLst>
              <a:ext uri="{FF2B5EF4-FFF2-40B4-BE49-F238E27FC236}">
                <a16:creationId xmlns:a16="http://schemas.microsoft.com/office/drawing/2014/main" xmlns="" id="{F59141E9-A24C-4302-8960-F74EC2D6B620}"/>
              </a:ext>
            </a:extLst>
          </p:cNvPr>
          <p:cNvSpPr/>
          <p:nvPr/>
        </p:nvSpPr>
        <p:spPr>
          <a:xfrm>
            <a:off x="19762717" y="16458074"/>
            <a:ext cx="524503" cy="5784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1F</a:t>
            </a:r>
          </a:p>
        </p:txBody>
      </p:sp>
      <p:sp>
        <p:nvSpPr>
          <p:cNvPr id="418" name="矩形 417">
            <a:extLst>
              <a:ext uri="{FF2B5EF4-FFF2-40B4-BE49-F238E27FC236}">
                <a16:creationId xmlns:a16="http://schemas.microsoft.com/office/drawing/2014/main" xmlns="" id="{43029651-5D3E-40CB-9D92-CF884B16EECA}"/>
              </a:ext>
            </a:extLst>
          </p:cNvPr>
          <p:cNvSpPr/>
          <p:nvPr/>
        </p:nvSpPr>
        <p:spPr>
          <a:xfrm>
            <a:off x="15138174" y="4426775"/>
            <a:ext cx="524503" cy="5784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1F</a:t>
            </a:r>
          </a:p>
        </p:txBody>
      </p:sp>
      <p:cxnSp>
        <p:nvCxnSpPr>
          <p:cNvPr id="371" name="直線單箭頭接點 370">
            <a:extLst>
              <a:ext uri="{FF2B5EF4-FFF2-40B4-BE49-F238E27FC236}">
                <a16:creationId xmlns:a16="http://schemas.microsoft.com/office/drawing/2014/main" xmlns="" id="{107710BF-81A7-4DDE-9E3A-9C41A4756B9F}"/>
              </a:ext>
            </a:extLst>
          </p:cNvPr>
          <p:cNvCxnSpPr>
            <a:cxnSpLocks/>
          </p:cNvCxnSpPr>
          <p:nvPr/>
        </p:nvCxnSpPr>
        <p:spPr>
          <a:xfrm>
            <a:off x="8168640" y="8183881"/>
            <a:ext cx="693420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2" name="直線單箭頭接點 371">
            <a:extLst>
              <a:ext uri="{FF2B5EF4-FFF2-40B4-BE49-F238E27FC236}">
                <a16:creationId xmlns:a16="http://schemas.microsoft.com/office/drawing/2014/main" xmlns="" id="{676EDD1C-3A06-48BF-8FA8-E8381681D62E}"/>
              </a:ext>
            </a:extLst>
          </p:cNvPr>
          <p:cNvCxnSpPr>
            <a:cxnSpLocks/>
          </p:cNvCxnSpPr>
          <p:nvPr/>
        </p:nvCxnSpPr>
        <p:spPr>
          <a:xfrm>
            <a:off x="8168640" y="12247881"/>
            <a:ext cx="693420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2990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301760"/>
              </p:ext>
            </p:extLst>
          </p:nvPr>
        </p:nvGraphicFramePr>
        <p:xfrm>
          <a:off x="713250" y="518587"/>
          <a:ext cx="28853474" cy="1181684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9551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760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47601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47601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47024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737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類別</a:t>
                      </a:r>
                    </a:p>
                  </a:txBody>
                  <a:tcPr marL="97090" marR="9709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圖例</a:t>
                      </a: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839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避難疏散</a:t>
                      </a:r>
                      <a:endParaRPr lang="en-US" altLang="zh-TW" sz="4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路線</a:t>
                      </a:r>
                    </a:p>
                  </a:txBody>
                  <a:tcPr marL="97090" marR="9709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建築內路線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3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3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3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建築外路線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38073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4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</a:p>
                  </a:txBody>
                  <a:tcPr marL="97090" marR="9709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室內避難處所</a:t>
                      </a: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室外避難處所</a:t>
                      </a: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急救站</a:t>
                      </a: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滅火器</a:t>
                      </a: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3807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消防栓</a:t>
                      </a: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指揮中心</a:t>
                      </a: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物資儲備點</a:t>
                      </a: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救援器材放置點</a:t>
                      </a: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3807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通訊設備放置點</a:t>
                      </a: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AED</a:t>
                      </a: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災時家長接送區</a:t>
                      </a:r>
                      <a:endParaRPr lang="zh-TW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4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zh-TW" sz="34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警衛室</a:t>
                      </a:r>
                      <a:endParaRPr lang="zh-TW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3807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4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4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等待救援點</a:t>
                      </a:r>
                      <a:endParaRPr lang="en-US" altLang="zh-TW" sz="34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83762275"/>
                  </a:ext>
                </a:extLst>
              </a:tr>
            </a:tbl>
          </a:graphicData>
        </a:graphic>
      </p:graphicFrame>
      <p:cxnSp>
        <p:nvCxnSpPr>
          <p:cNvPr id="34" name="直線單箭頭接點 33"/>
          <p:cNvCxnSpPr/>
          <p:nvPr/>
        </p:nvCxnSpPr>
        <p:spPr>
          <a:xfrm>
            <a:off x="12373785" y="2055698"/>
            <a:ext cx="2006341" cy="1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直線箭頭接點 53"/>
          <p:cNvCxnSpPr/>
          <p:nvPr/>
        </p:nvCxnSpPr>
        <p:spPr>
          <a:xfrm>
            <a:off x="5879010" y="2024716"/>
            <a:ext cx="1772761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9" name="圖片 35" descr="1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8349" y="3947398"/>
            <a:ext cx="1354083" cy="135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圖片 74" descr="1021室外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699915" y="3947398"/>
            <a:ext cx="1354083" cy="135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irc_mi" descr="http://www.clker.com/cliparts/b/f/3/8/1194984863413596986extincteur_yves_guillou_01.svg.med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897610" y="3848556"/>
            <a:ext cx="976620" cy="1551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13" descr="http://johnwell.com.tw/files/products/20078817732_SD-19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98610" y="6293805"/>
            <a:ext cx="3133561" cy="1036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圖片 5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75489" y="6063169"/>
            <a:ext cx="1467919" cy="1497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圖片 5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696895" y="6123073"/>
            <a:ext cx="1378049" cy="137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圖片 5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8349" y="8278046"/>
            <a:ext cx="1354083" cy="135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圖片 54" descr="「指56」救護站標誌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4538" t="18182" r="28263" b="17046"/>
          <a:stretch>
            <a:fillRect/>
          </a:stretch>
        </p:blipFill>
        <p:spPr bwMode="auto">
          <a:xfrm>
            <a:off x="19163867" y="3922481"/>
            <a:ext cx="1291164" cy="1403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圖片 2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2830831" y="6111597"/>
            <a:ext cx="1309654" cy="1218579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8975612" y="8278046"/>
            <a:ext cx="1479419" cy="1353512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5424827" y="8314826"/>
            <a:ext cx="1835274" cy="1337058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2642475" y="8197217"/>
            <a:ext cx="1468959" cy="1498339"/>
          </a:xfrm>
          <a:prstGeom prst="rect">
            <a:avLst/>
          </a:prstGeom>
        </p:spPr>
      </p:pic>
      <p:pic>
        <p:nvPicPr>
          <p:cNvPr id="18" name="圖片 17">
            <a:extLst>
              <a:ext uri="{FF2B5EF4-FFF2-40B4-BE49-F238E27FC236}">
                <a16:creationId xmlns:a16="http://schemas.microsoft.com/office/drawing/2014/main" xmlns="" id="{C5417DBD-B174-4A2E-B014-CA6B9202F3C1}"/>
              </a:ext>
            </a:extLst>
          </p:cNvPr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8349" y="10319231"/>
            <a:ext cx="1353600" cy="135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121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</TotalTime>
  <Words>384</Words>
  <Application>Microsoft Office PowerPoint</Application>
  <PresentationFormat>自訂</PresentationFormat>
  <Paragraphs>251</Paragraphs>
  <Slides>3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Peng Pon</dc:creator>
  <cp:lastModifiedBy>user00000022</cp:lastModifiedBy>
  <cp:revision>189</cp:revision>
  <cp:lastPrinted>2020-03-30T09:00:44Z</cp:lastPrinted>
  <dcterms:created xsi:type="dcterms:W3CDTF">2015-04-19T03:13:03Z</dcterms:created>
  <dcterms:modified xsi:type="dcterms:W3CDTF">2020-07-30T08:40:04Z</dcterms:modified>
</cp:coreProperties>
</file>